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19"/>
  </p:notesMasterIdLst>
  <p:handoutMasterIdLst>
    <p:handoutMasterId r:id="rId20"/>
  </p:handoutMasterIdLst>
  <p:sldIdLst>
    <p:sldId id="256" r:id="rId2"/>
    <p:sldId id="257" r:id="rId3"/>
    <p:sldId id="275" r:id="rId4"/>
    <p:sldId id="276" r:id="rId5"/>
    <p:sldId id="277" r:id="rId6"/>
    <p:sldId id="278" r:id="rId7"/>
    <p:sldId id="279" r:id="rId8"/>
    <p:sldId id="280" r:id="rId9"/>
    <p:sldId id="281" r:id="rId10"/>
    <p:sldId id="282" r:id="rId11"/>
    <p:sldId id="283" r:id="rId12"/>
    <p:sldId id="270" r:id="rId13"/>
    <p:sldId id="284" r:id="rId14"/>
    <p:sldId id="285" r:id="rId15"/>
    <p:sldId id="286" r:id="rId16"/>
    <p:sldId id="287" r:id="rId17"/>
    <p:sldId id="273" r:id="rId18"/>
  </p:sldIdLst>
  <p:sldSz cx="9144000" cy="6858000" type="screen4x3"/>
  <p:notesSz cx="7102475" cy="10233025"/>
  <p:defaultTextStyle>
    <a:defPPr>
      <a:defRPr lang="en-US"/>
    </a:defPPr>
    <a:lvl1pPr algn="l" rtl="0" fontAlgn="base">
      <a:spcBef>
        <a:spcPct val="0"/>
      </a:spcBef>
      <a:spcAft>
        <a:spcPct val="0"/>
      </a:spcAft>
      <a:defRPr sz="2400" kern="1200">
        <a:solidFill>
          <a:schemeClr val="tx1"/>
        </a:solidFill>
        <a:latin typeface="Arial Narrow" panose="020B060602020203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Narrow" panose="020B060602020203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Narrow" panose="020B060602020203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Narrow" panose="020B060602020203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Narrow" panose="020B060602020203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Narrow" panose="020B060602020203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Narrow" panose="020B060602020203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Narrow" panose="020B060602020203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Narrow" panose="020B0606020202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154"/>
    <a:srgbClr val="00FF00"/>
    <a:srgbClr val="A7D3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p:cViewPr varScale="1">
        <p:scale>
          <a:sx n="91" d="100"/>
          <a:sy n="91" d="100"/>
        </p:scale>
        <p:origin x="1530"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5DE1A05-EA5A-18F4-F81C-BC779F5CFD6B}"/>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dirty="0">
                <a:latin typeface="Arial" panose="020B0604020202020204" pitchFamily="34" charset="0"/>
              </a:rPr>
              <a:t>5/4/2025 am</a:t>
            </a:r>
          </a:p>
        </p:txBody>
      </p:sp>
      <p:sp>
        <p:nvSpPr>
          <p:cNvPr id="4" name="Footer Placeholder 3">
            <a:extLst>
              <a:ext uri="{FF2B5EF4-FFF2-40B4-BE49-F238E27FC236}">
                <a16:creationId xmlns:a16="http://schemas.microsoft.com/office/drawing/2014/main" id="{555AF6A5-29A0-451C-CF3A-C645E0AE462D}"/>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latin typeface="Arial" panose="020B0604020202020204" pitchFamily="34" charset="0"/>
              </a:rPr>
              <a:t>Randy Childs</a:t>
            </a:r>
          </a:p>
        </p:txBody>
      </p:sp>
      <p:sp>
        <p:nvSpPr>
          <p:cNvPr id="5" name="Slide Number Placeholder 4">
            <a:extLst>
              <a:ext uri="{FF2B5EF4-FFF2-40B4-BE49-F238E27FC236}">
                <a16:creationId xmlns:a16="http://schemas.microsoft.com/office/drawing/2014/main" id="{9EC4C326-E34B-76B4-7BA6-0FEE8A3FACB4}"/>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2A8FA91D-0C8D-4658-9CB0-F56874E681D1}" type="slidenum">
              <a:rPr lang="en-US" sz="1000">
                <a:latin typeface="Arial" panose="020B0604020202020204" pitchFamily="34" charset="0"/>
              </a:rPr>
              <a:t>‹#›</a:t>
            </a:fld>
            <a:endParaRPr lang="en-US" sz="1000">
              <a:latin typeface="Arial" panose="020B0604020202020204" pitchFamily="34" charset="0"/>
            </a:endParaRPr>
          </a:p>
        </p:txBody>
      </p:sp>
      <p:sp>
        <p:nvSpPr>
          <p:cNvPr id="6" name="Header Placeholder 5">
            <a:extLst>
              <a:ext uri="{FF2B5EF4-FFF2-40B4-BE49-F238E27FC236}">
                <a16:creationId xmlns:a16="http://schemas.microsoft.com/office/drawing/2014/main" id="{B953FD45-EAEF-51F4-C937-53817AEC87EA}"/>
              </a:ext>
            </a:extLst>
          </p:cNvPr>
          <p:cNvSpPr>
            <a:spLocks noGrp="1"/>
          </p:cNvSpPr>
          <p:nvPr>
            <p:ph type="hdr" sz="quarter"/>
          </p:nvPr>
        </p:nvSpPr>
        <p:spPr>
          <a:xfrm>
            <a:off x="0" y="1"/>
            <a:ext cx="3077260" cy="513047"/>
          </a:xfrm>
          <a:prstGeom prst="rect">
            <a:avLst/>
          </a:prstGeom>
        </p:spPr>
        <p:txBody>
          <a:bodyPr vert="horz" lIns="96872" tIns="48436" rIns="96872" bIns="48436" rtlCol="0"/>
          <a:lstStyle>
            <a:lvl1pPr algn="l">
              <a:defRPr sz="1300"/>
            </a:lvl1pPr>
          </a:lstStyle>
          <a:p>
            <a:endParaRPr lang="en-US" sz="1000">
              <a:latin typeface="Arial" panose="020B0604020202020204" pitchFamily="34" charset="0"/>
            </a:endParaRPr>
          </a:p>
        </p:txBody>
      </p:sp>
    </p:spTree>
    <p:extLst>
      <p:ext uri="{BB962C8B-B14F-4D97-AF65-F5344CB8AC3E}">
        <p14:creationId xmlns:p14="http://schemas.microsoft.com/office/powerpoint/2010/main" val="331490224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84DAEE7-BA5D-7BEA-72B6-F6002BB9793E}"/>
              </a:ext>
            </a:extLst>
          </p:cNvPr>
          <p:cNvSpPr>
            <a:spLocks noGrp="1" noChangeArrowheads="1"/>
          </p:cNvSpPr>
          <p:nvPr>
            <p:ph type="hdr" sz="quarter"/>
          </p:nvPr>
        </p:nvSpPr>
        <p:spPr bwMode="auto">
          <a:xfrm>
            <a:off x="0" y="2"/>
            <a:ext cx="3077739" cy="511651"/>
          </a:xfrm>
          <a:prstGeom prst="rect">
            <a:avLst/>
          </a:prstGeom>
          <a:noFill/>
          <a:ln w="9525">
            <a:noFill/>
            <a:miter lim="800000"/>
            <a:headEnd/>
            <a:tailEnd/>
          </a:ln>
          <a:effectLst/>
        </p:spPr>
        <p:txBody>
          <a:bodyPr vert="horz" wrap="square" lIns="99037" tIns="49520" rIns="99037" bIns="49520" numCol="1" anchor="t" anchorCtr="0" compatLnSpc="1">
            <a:prstTxWarp prst="textNoShape">
              <a:avLst/>
            </a:prstTxWarp>
          </a:bodyPr>
          <a:lstStyle>
            <a:lvl1pPr eaLnBrk="0" hangingPunct="0">
              <a:defRPr sz="1300">
                <a:cs typeface="+mn-cs"/>
              </a:defRPr>
            </a:lvl1pPr>
          </a:lstStyle>
          <a:p>
            <a:pPr>
              <a:defRPr/>
            </a:pPr>
            <a:endParaRPr lang="en-US"/>
          </a:p>
        </p:txBody>
      </p:sp>
      <p:sp>
        <p:nvSpPr>
          <p:cNvPr id="3075" name="Rectangle 3">
            <a:extLst>
              <a:ext uri="{FF2B5EF4-FFF2-40B4-BE49-F238E27FC236}">
                <a16:creationId xmlns:a16="http://schemas.microsoft.com/office/drawing/2014/main" id="{A7B60981-7B4B-09F6-B111-4B1E846498CA}"/>
              </a:ext>
            </a:extLst>
          </p:cNvPr>
          <p:cNvSpPr>
            <a:spLocks noGrp="1" noChangeArrowheads="1"/>
          </p:cNvSpPr>
          <p:nvPr>
            <p:ph type="dt" idx="1"/>
          </p:nvPr>
        </p:nvSpPr>
        <p:spPr bwMode="auto">
          <a:xfrm>
            <a:off x="4024737" y="2"/>
            <a:ext cx="3077739" cy="511651"/>
          </a:xfrm>
          <a:prstGeom prst="rect">
            <a:avLst/>
          </a:prstGeom>
          <a:noFill/>
          <a:ln w="9525">
            <a:noFill/>
            <a:miter lim="800000"/>
            <a:headEnd/>
            <a:tailEnd/>
          </a:ln>
          <a:effectLst/>
        </p:spPr>
        <p:txBody>
          <a:bodyPr vert="horz" wrap="square" lIns="99037" tIns="49520" rIns="99037" bIns="49520" numCol="1" anchor="t" anchorCtr="0" compatLnSpc="1">
            <a:prstTxWarp prst="textNoShape">
              <a:avLst/>
            </a:prstTxWarp>
          </a:bodyPr>
          <a:lstStyle>
            <a:lvl1pPr algn="r" eaLnBrk="0" hangingPunct="0">
              <a:defRPr sz="1300">
                <a:cs typeface="+mn-cs"/>
              </a:defRPr>
            </a:lvl1pPr>
          </a:lstStyle>
          <a:p>
            <a:pPr>
              <a:defRPr/>
            </a:pPr>
            <a:r>
              <a:rPr lang="en-US"/>
              <a:t>5/4/2025 am</a:t>
            </a:r>
          </a:p>
        </p:txBody>
      </p:sp>
      <p:sp>
        <p:nvSpPr>
          <p:cNvPr id="12292" name="Rectangle 4">
            <a:extLst>
              <a:ext uri="{FF2B5EF4-FFF2-40B4-BE49-F238E27FC236}">
                <a16:creationId xmlns:a16="http://schemas.microsoft.com/office/drawing/2014/main" id="{F96D1F8E-CE5C-46F6-ADDB-89F01A1BD7A4}"/>
              </a:ext>
            </a:extLst>
          </p:cNvPr>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106FF72A-8E03-F715-A759-A229B89948D0}"/>
              </a:ext>
            </a:extLst>
          </p:cNvPr>
          <p:cNvSpPr>
            <a:spLocks noGrp="1" noChangeArrowheads="1"/>
          </p:cNvSpPr>
          <p:nvPr>
            <p:ph type="body" sz="quarter" idx="3"/>
          </p:nvPr>
        </p:nvSpPr>
        <p:spPr bwMode="auto">
          <a:xfrm>
            <a:off x="946997" y="4860689"/>
            <a:ext cx="5208482" cy="4604861"/>
          </a:xfrm>
          <a:prstGeom prst="rect">
            <a:avLst/>
          </a:prstGeom>
          <a:noFill/>
          <a:ln w="9525">
            <a:noFill/>
            <a:miter lim="800000"/>
            <a:headEnd/>
            <a:tailEnd/>
          </a:ln>
          <a:effectLst/>
        </p:spPr>
        <p:txBody>
          <a:bodyPr vert="horz" wrap="square" lIns="99037" tIns="49520" rIns="99037" bIns="495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B729CF3C-931C-757E-F3F3-4C346D742BD2}"/>
              </a:ext>
            </a:extLst>
          </p:cNvPr>
          <p:cNvSpPr>
            <a:spLocks noGrp="1" noChangeArrowheads="1"/>
          </p:cNvSpPr>
          <p:nvPr>
            <p:ph type="ftr" sz="quarter" idx="4"/>
          </p:nvPr>
        </p:nvSpPr>
        <p:spPr bwMode="auto">
          <a:xfrm>
            <a:off x="0" y="9721376"/>
            <a:ext cx="3077739" cy="511651"/>
          </a:xfrm>
          <a:prstGeom prst="rect">
            <a:avLst/>
          </a:prstGeom>
          <a:noFill/>
          <a:ln w="9525">
            <a:noFill/>
            <a:miter lim="800000"/>
            <a:headEnd/>
            <a:tailEnd/>
          </a:ln>
          <a:effectLst/>
        </p:spPr>
        <p:txBody>
          <a:bodyPr vert="horz" wrap="square" lIns="99037" tIns="49520" rIns="99037" bIns="49520" numCol="1" anchor="b" anchorCtr="0" compatLnSpc="1">
            <a:prstTxWarp prst="textNoShape">
              <a:avLst/>
            </a:prstTxWarp>
          </a:bodyPr>
          <a:lstStyle>
            <a:lvl1pPr eaLnBrk="0" hangingPunct="0">
              <a:defRPr sz="1300">
                <a:cs typeface="+mn-cs"/>
              </a:defRPr>
            </a:lvl1pPr>
          </a:lstStyle>
          <a:p>
            <a:pPr>
              <a:defRPr/>
            </a:pPr>
            <a:r>
              <a:rPr lang="en-US"/>
              <a:t>Randy Childs</a:t>
            </a:r>
          </a:p>
        </p:txBody>
      </p:sp>
      <p:sp>
        <p:nvSpPr>
          <p:cNvPr id="3079" name="Rectangle 7">
            <a:extLst>
              <a:ext uri="{FF2B5EF4-FFF2-40B4-BE49-F238E27FC236}">
                <a16:creationId xmlns:a16="http://schemas.microsoft.com/office/drawing/2014/main" id="{5EFA0D4B-1DE9-0FDA-B04B-431425D49734}"/>
              </a:ext>
            </a:extLst>
          </p:cNvPr>
          <p:cNvSpPr>
            <a:spLocks noGrp="1" noChangeArrowheads="1"/>
          </p:cNvSpPr>
          <p:nvPr>
            <p:ph type="sldNum" sz="quarter" idx="5"/>
          </p:nvPr>
        </p:nvSpPr>
        <p:spPr bwMode="auto">
          <a:xfrm>
            <a:off x="4024737" y="9721376"/>
            <a:ext cx="3077739" cy="511651"/>
          </a:xfrm>
          <a:prstGeom prst="rect">
            <a:avLst/>
          </a:prstGeom>
          <a:noFill/>
          <a:ln w="9525">
            <a:noFill/>
            <a:miter lim="800000"/>
            <a:headEnd/>
            <a:tailEnd/>
          </a:ln>
          <a:effectLst/>
        </p:spPr>
        <p:txBody>
          <a:bodyPr vert="horz" wrap="square" lIns="99037" tIns="49520" rIns="99037" bIns="49520" numCol="1" anchor="b" anchorCtr="0" compatLnSpc="1">
            <a:prstTxWarp prst="textNoShape">
              <a:avLst/>
            </a:prstTxWarp>
          </a:bodyPr>
          <a:lstStyle>
            <a:lvl1pPr algn="r" eaLnBrk="0" hangingPunct="0">
              <a:defRPr sz="1300"/>
            </a:lvl1pPr>
          </a:lstStyle>
          <a:p>
            <a:fld id="{A27CA3AC-47AE-4BCB-8045-439110683801}"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Narrow"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464656A-FE8E-55A6-B5E5-6F93AB1C94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0DE90314-8C7A-495C-813D-5842499EBBCC}" type="slidenum">
              <a:rPr lang="en-US" altLang="en-US" sz="1300"/>
              <a:pPr/>
              <a:t>1</a:t>
            </a:fld>
            <a:endParaRPr lang="en-US" altLang="en-US" sz="1300"/>
          </a:p>
        </p:txBody>
      </p:sp>
      <p:sp>
        <p:nvSpPr>
          <p:cNvPr id="13315" name="Rectangle 2">
            <a:extLst>
              <a:ext uri="{FF2B5EF4-FFF2-40B4-BE49-F238E27FC236}">
                <a16:creationId xmlns:a16="http://schemas.microsoft.com/office/drawing/2014/main" id="{C34E32C3-A104-A5C2-A5D1-34E570E2D661}"/>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8D84FA43-55D5-9C0A-6CFF-6D19FFE099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buNone/>
            </a:pPr>
            <a:r>
              <a:rPr lang="en-US" b="0" i="0" dirty="0">
                <a:solidFill>
                  <a:srgbClr val="000000"/>
                </a:solidFill>
                <a:effectLst/>
                <a:latin typeface="system-ui"/>
              </a:rPr>
              <a:t>Jude 5-16  Now I desire to remind you, though you know all things once for all, that the Lord, after saving a people out of the land of Egypt, subsequently destroyed those who did not believe. </a:t>
            </a:r>
            <a:r>
              <a:rPr lang="en-US" b="1" i="0" baseline="30000" dirty="0">
                <a:solidFill>
                  <a:srgbClr val="000000"/>
                </a:solidFill>
                <a:effectLst/>
                <a:latin typeface="system-ui"/>
              </a:rPr>
              <a:t>6 </a:t>
            </a:r>
            <a:r>
              <a:rPr lang="en-US" b="0" i="0" dirty="0">
                <a:solidFill>
                  <a:srgbClr val="000000"/>
                </a:solidFill>
                <a:effectLst/>
                <a:latin typeface="system-ui"/>
              </a:rPr>
              <a:t>And angels who did not keep their own domain, but abandoned their proper abode, He has kept in eternal bonds under darkness for the judgment of the great day, </a:t>
            </a:r>
            <a:r>
              <a:rPr lang="en-US" b="1" i="0" baseline="30000" dirty="0">
                <a:solidFill>
                  <a:srgbClr val="000000"/>
                </a:solidFill>
                <a:effectLst/>
                <a:latin typeface="system-ui"/>
              </a:rPr>
              <a:t>7 </a:t>
            </a:r>
            <a:r>
              <a:rPr lang="en-US" b="0" i="0" dirty="0">
                <a:solidFill>
                  <a:srgbClr val="000000"/>
                </a:solidFill>
                <a:effectLst/>
                <a:latin typeface="system-ui"/>
              </a:rPr>
              <a:t>just as Sodom and Gomorrah and the cities around them, since they in the same way as these indulged in gross immorality and went after strange flesh, are exhibited as an example in undergoing the punishment of eternal fire.</a:t>
            </a:r>
          </a:p>
          <a:p>
            <a:pPr algn="l">
              <a:buNone/>
            </a:pPr>
            <a:r>
              <a:rPr lang="en-US" b="1" i="0" baseline="30000" dirty="0">
                <a:solidFill>
                  <a:srgbClr val="000000"/>
                </a:solidFill>
                <a:effectLst/>
                <a:latin typeface="system-ui"/>
              </a:rPr>
              <a:t>8 </a:t>
            </a:r>
            <a:r>
              <a:rPr lang="en-US" b="0" i="0" dirty="0">
                <a:solidFill>
                  <a:srgbClr val="000000"/>
                </a:solidFill>
                <a:effectLst/>
                <a:latin typeface="system-ui"/>
              </a:rPr>
              <a:t>Yet in the same way these men, also by dreaming, defile the flesh, and reject authority, and revile angelic majesties. </a:t>
            </a:r>
            <a:r>
              <a:rPr lang="en-US" b="1" i="0" baseline="30000" dirty="0">
                <a:solidFill>
                  <a:srgbClr val="000000"/>
                </a:solidFill>
                <a:effectLst/>
                <a:latin typeface="system-ui"/>
              </a:rPr>
              <a:t>9 </a:t>
            </a:r>
            <a:r>
              <a:rPr lang="en-US" b="0" i="0" dirty="0">
                <a:solidFill>
                  <a:srgbClr val="000000"/>
                </a:solidFill>
                <a:effectLst/>
                <a:latin typeface="system-ui"/>
              </a:rPr>
              <a:t>But Michael the archangel, when he disputed with the devil and argued about the body of Moses, did not dare pronounce against him a railing judgment, but said, “The Lord rebuke you!” </a:t>
            </a:r>
            <a:r>
              <a:rPr lang="en-US" b="1" i="0" baseline="30000" dirty="0">
                <a:solidFill>
                  <a:srgbClr val="000000"/>
                </a:solidFill>
                <a:effectLst/>
                <a:latin typeface="system-ui"/>
              </a:rPr>
              <a:t>10 </a:t>
            </a:r>
            <a:r>
              <a:rPr lang="en-US" b="0" i="0" dirty="0">
                <a:solidFill>
                  <a:srgbClr val="000000"/>
                </a:solidFill>
                <a:effectLst/>
                <a:latin typeface="system-ui"/>
              </a:rPr>
              <a:t>But these men revile the things which they do not understand; and the things which they know by instinct, like unreasoning animals, by these things they are destroyed. </a:t>
            </a:r>
            <a:r>
              <a:rPr lang="en-US" b="1" i="0" baseline="30000" dirty="0">
                <a:solidFill>
                  <a:srgbClr val="000000"/>
                </a:solidFill>
                <a:effectLst/>
                <a:latin typeface="system-ui"/>
              </a:rPr>
              <a:t>11 </a:t>
            </a:r>
            <a:r>
              <a:rPr lang="en-US" b="0" i="0" dirty="0">
                <a:solidFill>
                  <a:srgbClr val="000000"/>
                </a:solidFill>
                <a:effectLst/>
                <a:latin typeface="system-ui"/>
              </a:rPr>
              <a:t>Woe to them! For they have gone the way of Cain, and for pay they have rushed headlong into the error of Balaam, and perished in the rebellion of Korah. </a:t>
            </a:r>
            <a:r>
              <a:rPr lang="en-US" b="1" i="0" baseline="30000" dirty="0">
                <a:solidFill>
                  <a:srgbClr val="000000"/>
                </a:solidFill>
                <a:effectLst/>
                <a:latin typeface="system-ui"/>
              </a:rPr>
              <a:t>12 </a:t>
            </a:r>
            <a:r>
              <a:rPr lang="en-US" b="0" i="0" dirty="0">
                <a:solidFill>
                  <a:srgbClr val="000000"/>
                </a:solidFill>
                <a:effectLst/>
                <a:latin typeface="system-ui"/>
              </a:rPr>
              <a:t>These are the men who are hidden reefs in your love feasts when they feast with you without fear, caring for themselves; clouds without water, carried along by winds; autumn trees without fruit, doubly dead, uprooted; </a:t>
            </a:r>
            <a:r>
              <a:rPr lang="en-US" b="1" i="0" baseline="30000" dirty="0">
                <a:solidFill>
                  <a:srgbClr val="000000"/>
                </a:solidFill>
                <a:effectLst/>
                <a:latin typeface="system-ui"/>
              </a:rPr>
              <a:t>13 </a:t>
            </a:r>
            <a:r>
              <a:rPr lang="en-US" b="0" i="0" dirty="0">
                <a:solidFill>
                  <a:srgbClr val="000000"/>
                </a:solidFill>
                <a:effectLst/>
                <a:latin typeface="system-ui"/>
              </a:rPr>
              <a:t>wild waves of the sea, casting up their own shame like foam; wandering stars, for whom the black darkness has been reserved forever.</a:t>
            </a:r>
          </a:p>
          <a:p>
            <a:pPr algn="l"/>
            <a:r>
              <a:rPr lang="en-US" b="1" i="0" baseline="30000" dirty="0">
                <a:solidFill>
                  <a:srgbClr val="000000"/>
                </a:solidFill>
                <a:effectLst/>
                <a:latin typeface="system-ui"/>
              </a:rPr>
              <a:t>14 </a:t>
            </a:r>
            <a:r>
              <a:rPr lang="en-US" b="0" i="1" dirty="0">
                <a:solidFill>
                  <a:srgbClr val="000000"/>
                </a:solidFill>
                <a:effectLst/>
                <a:latin typeface="system-ui"/>
              </a:rPr>
              <a:t>It was</a:t>
            </a:r>
            <a:r>
              <a:rPr lang="en-US" b="0" i="0" dirty="0">
                <a:solidFill>
                  <a:srgbClr val="000000"/>
                </a:solidFill>
                <a:effectLst/>
                <a:latin typeface="system-ui"/>
              </a:rPr>
              <a:t> also about these men </a:t>
            </a:r>
            <a:r>
              <a:rPr lang="en-US" b="0" i="1" dirty="0">
                <a:solidFill>
                  <a:srgbClr val="000000"/>
                </a:solidFill>
                <a:effectLst/>
                <a:latin typeface="system-ui"/>
              </a:rPr>
              <a:t>that</a:t>
            </a:r>
            <a:r>
              <a:rPr lang="en-US" b="0" i="0" dirty="0">
                <a:solidFill>
                  <a:srgbClr val="000000"/>
                </a:solidFill>
                <a:effectLst/>
                <a:latin typeface="system-ui"/>
              </a:rPr>
              <a:t> Enoch, </a:t>
            </a:r>
            <a:r>
              <a:rPr lang="en-US" b="0" i="1" dirty="0">
                <a:solidFill>
                  <a:srgbClr val="000000"/>
                </a:solidFill>
                <a:effectLst/>
                <a:latin typeface="system-ui"/>
              </a:rPr>
              <a:t>in</a:t>
            </a:r>
            <a:r>
              <a:rPr lang="en-US" b="0" i="0" dirty="0">
                <a:solidFill>
                  <a:srgbClr val="000000"/>
                </a:solidFill>
                <a:effectLst/>
                <a:latin typeface="system-ui"/>
              </a:rPr>
              <a:t> the seventh </a:t>
            </a:r>
            <a:r>
              <a:rPr lang="en-US" b="0" i="1" dirty="0">
                <a:solidFill>
                  <a:srgbClr val="000000"/>
                </a:solidFill>
                <a:effectLst/>
                <a:latin typeface="system-ui"/>
              </a:rPr>
              <a:t>generation</a:t>
            </a:r>
            <a:r>
              <a:rPr lang="en-US" b="0" i="0" dirty="0">
                <a:solidFill>
                  <a:srgbClr val="000000"/>
                </a:solidFill>
                <a:effectLst/>
                <a:latin typeface="system-ui"/>
              </a:rPr>
              <a:t> from Adam, prophesied, saying, “Behold, the Lord came with many thousands of His holy ones, </a:t>
            </a:r>
            <a:r>
              <a:rPr lang="en-US" b="1" i="0" baseline="30000" dirty="0">
                <a:solidFill>
                  <a:srgbClr val="000000"/>
                </a:solidFill>
                <a:effectLst/>
                <a:latin typeface="system-ui"/>
              </a:rPr>
              <a:t>15 </a:t>
            </a:r>
            <a:r>
              <a:rPr lang="en-US" b="0" i="0" dirty="0">
                <a:solidFill>
                  <a:srgbClr val="000000"/>
                </a:solidFill>
                <a:effectLst/>
                <a:latin typeface="system-ui"/>
              </a:rPr>
              <a:t>to execute judgment upon all, and to convict all the ungodly of all their ungodly deeds which they have done in an ungodly way, and of all the harsh things which ungodly sinners have spoken against Him.” </a:t>
            </a:r>
            <a:r>
              <a:rPr lang="en-US" b="1" i="0" baseline="30000" dirty="0">
                <a:solidFill>
                  <a:srgbClr val="000000"/>
                </a:solidFill>
                <a:effectLst/>
                <a:latin typeface="system-ui"/>
              </a:rPr>
              <a:t>16 </a:t>
            </a:r>
            <a:r>
              <a:rPr lang="en-US" b="0" i="0" dirty="0">
                <a:solidFill>
                  <a:srgbClr val="000000"/>
                </a:solidFill>
                <a:effectLst/>
                <a:latin typeface="system-ui"/>
              </a:rPr>
              <a:t>These are grumblers, finding fault, following after their </a:t>
            </a:r>
            <a:r>
              <a:rPr lang="en-US" b="0" i="1" dirty="0">
                <a:solidFill>
                  <a:srgbClr val="000000"/>
                </a:solidFill>
                <a:effectLst/>
                <a:latin typeface="system-ui"/>
              </a:rPr>
              <a:t>own</a:t>
            </a:r>
            <a:r>
              <a:rPr lang="en-US" b="0" i="0" dirty="0">
                <a:solidFill>
                  <a:srgbClr val="000000"/>
                </a:solidFill>
                <a:effectLst/>
                <a:latin typeface="system-ui"/>
              </a:rPr>
              <a:t> lusts; they speak arrogantly, flattering people for the sake of </a:t>
            </a:r>
            <a:r>
              <a:rPr lang="en-US" b="0" i="1" dirty="0">
                <a:solidFill>
                  <a:srgbClr val="000000"/>
                </a:solidFill>
                <a:effectLst/>
                <a:latin typeface="system-ui"/>
              </a:rPr>
              <a:t>gaining an</a:t>
            </a:r>
            <a:r>
              <a:rPr lang="en-US" b="0" i="0" dirty="0">
                <a:solidFill>
                  <a:srgbClr val="000000"/>
                </a:solidFill>
                <a:effectLst/>
                <a:latin typeface="system-ui"/>
              </a:rPr>
              <a:t> advantage.</a:t>
            </a:r>
          </a:p>
          <a:p>
            <a:pPr algn="l"/>
            <a:endParaRPr lang="en-US" b="0" i="0" dirty="0">
              <a:solidFill>
                <a:srgbClr val="000000"/>
              </a:solidFill>
              <a:effectLst/>
              <a:latin typeface="system-ui"/>
            </a:endParaRPr>
          </a:p>
          <a:p>
            <a:pPr algn="l">
              <a:buNone/>
            </a:pPr>
            <a:r>
              <a:rPr lang="en-US" b="0" i="0" dirty="0">
                <a:solidFill>
                  <a:srgbClr val="000000"/>
                </a:solidFill>
                <a:effectLst/>
                <a:latin typeface="system-ui"/>
              </a:rPr>
              <a:t>Genesis 4:1-15  Now the man had relations with his wife Eve, and she conceived and gave birth to Cain, and she said, “I have gotten a manchild with </a:t>
            </a:r>
            <a:r>
              <a:rPr lang="en-US" b="0" i="1" dirty="0">
                <a:solidFill>
                  <a:srgbClr val="000000"/>
                </a:solidFill>
                <a:effectLst/>
                <a:latin typeface="system-ui"/>
              </a:rPr>
              <a:t>the help of</a:t>
            </a:r>
            <a:r>
              <a:rPr lang="en-US" b="0" i="0" dirty="0">
                <a:solidFill>
                  <a:srgbClr val="000000"/>
                </a:solidFill>
                <a:effectLst/>
                <a:latin typeface="system-ui"/>
              </a:rPr>
              <a:t>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2 </a:t>
            </a:r>
            <a:r>
              <a:rPr lang="en-US" b="0" i="0" dirty="0">
                <a:solidFill>
                  <a:srgbClr val="000000"/>
                </a:solidFill>
                <a:effectLst/>
                <a:latin typeface="system-ui"/>
              </a:rPr>
              <a:t>Again, she gave birth to his brother Abel. And Abel was a keeper of flocks, but Cain was a tiller of the ground. </a:t>
            </a:r>
            <a:r>
              <a:rPr lang="en-US" b="1" i="0" baseline="30000" dirty="0">
                <a:solidFill>
                  <a:srgbClr val="000000"/>
                </a:solidFill>
                <a:effectLst/>
                <a:latin typeface="system-ui"/>
              </a:rPr>
              <a:t>3 </a:t>
            </a:r>
            <a:r>
              <a:rPr lang="en-US" b="0" i="0" dirty="0">
                <a:solidFill>
                  <a:srgbClr val="000000"/>
                </a:solidFill>
                <a:effectLst/>
                <a:latin typeface="system-ui"/>
              </a:rPr>
              <a:t>So it came about in the course of time that Cain brought an offering to the </a:t>
            </a:r>
            <a:r>
              <a:rPr lang="en-US" b="0" i="0" cap="small" dirty="0">
                <a:solidFill>
                  <a:srgbClr val="000000"/>
                </a:solidFill>
                <a:effectLst/>
                <a:latin typeface="system-ui"/>
              </a:rPr>
              <a:t>Lord</a:t>
            </a:r>
            <a:r>
              <a:rPr lang="en-US" b="0" i="0" dirty="0">
                <a:solidFill>
                  <a:srgbClr val="000000"/>
                </a:solidFill>
                <a:effectLst/>
                <a:latin typeface="system-ui"/>
              </a:rPr>
              <a:t> of the fruit of the ground. </a:t>
            </a:r>
            <a:r>
              <a:rPr lang="en-US" b="1" i="0" baseline="30000" dirty="0">
                <a:solidFill>
                  <a:srgbClr val="000000"/>
                </a:solidFill>
                <a:effectLst/>
                <a:latin typeface="system-ui"/>
              </a:rPr>
              <a:t>4 </a:t>
            </a:r>
            <a:r>
              <a:rPr lang="en-US" b="0" i="0" dirty="0">
                <a:solidFill>
                  <a:srgbClr val="000000"/>
                </a:solidFill>
                <a:effectLst/>
                <a:latin typeface="system-ui"/>
              </a:rPr>
              <a:t>Abel, on his part also brought of the firstlings of his flock and of their fat portions. And the </a:t>
            </a:r>
            <a:r>
              <a:rPr lang="en-US" b="0" i="0" cap="small" dirty="0">
                <a:solidFill>
                  <a:srgbClr val="000000"/>
                </a:solidFill>
                <a:effectLst/>
                <a:latin typeface="system-ui"/>
              </a:rPr>
              <a:t>Lord</a:t>
            </a:r>
            <a:r>
              <a:rPr lang="en-US" b="0" i="0" dirty="0">
                <a:solidFill>
                  <a:srgbClr val="000000"/>
                </a:solidFill>
                <a:effectLst/>
                <a:latin typeface="system-ui"/>
              </a:rPr>
              <a:t> had regard for Abel and for his offering; </a:t>
            </a:r>
            <a:r>
              <a:rPr lang="en-US" b="1" i="0" baseline="30000" dirty="0">
                <a:solidFill>
                  <a:srgbClr val="000000"/>
                </a:solidFill>
                <a:effectLst/>
                <a:latin typeface="system-ui"/>
              </a:rPr>
              <a:t>5 </a:t>
            </a:r>
            <a:r>
              <a:rPr lang="en-US" b="0" i="0" dirty="0">
                <a:solidFill>
                  <a:srgbClr val="000000"/>
                </a:solidFill>
                <a:effectLst/>
                <a:latin typeface="system-ui"/>
              </a:rPr>
              <a:t>but for Cain and for his offering He had no regard. So Cain became very angry and his countenance fell. </a:t>
            </a:r>
            <a:r>
              <a:rPr lang="en-US" b="1" i="0" baseline="30000" dirty="0">
                <a:solidFill>
                  <a:srgbClr val="000000"/>
                </a:solidFill>
                <a:effectLst/>
                <a:latin typeface="system-ui"/>
              </a:rPr>
              <a:t>6 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Cain, “Why are you angry? And why has your countenance fallen? </a:t>
            </a:r>
            <a:r>
              <a:rPr lang="en-US" b="1" i="0" baseline="30000" dirty="0">
                <a:solidFill>
                  <a:srgbClr val="000000"/>
                </a:solidFill>
                <a:effectLst/>
                <a:latin typeface="system-ui"/>
              </a:rPr>
              <a:t>7 </a:t>
            </a:r>
            <a:r>
              <a:rPr lang="en-US" b="0" i="0" dirty="0">
                <a:solidFill>
                  <a:srgbClr val="000000"/>
                </a:solidFill>
                <a:effectLst/>
                <a:latin typeface="system-ui"/>
              </a:rPr>
              <a:t>If you do well, will not </a:t>
            </a:r>
            <a:r>
              <a:rPr lang="en-US" b="0" i="1" dirty="0">
                <a:solidFill>
                  <a:srgbClr val="000000"/>
                </a:solidFill>
                <a:effectLst/>
                <a:latin typeface="system-ui"/>
              </a:rPr>
              <a:t>your countenance</a:t>
            </a:r>
            <a:r>
              <a:rPr lang="en-US" b="0" i="0" dirty="0">
                <a:solidFill>
                  <a:srgbClr val="000000"/>
                </a:solidFill>
                <a:effectLst/>
                <a:latin typeface="system-ui"/>
              </a:rPr>
              <a:t> be lifted up? And if you do not do well, sin is crouching at the door; and its desire is for you, but you must master it.” </a:t>
            </a:r>
            <a:r>
              <a:rPr lang="en-US" b="1" i="0" baseline="30000" dirty="0">
                <a:solidFill>
                  <a:srgbClr val="000000"/>
                </a:solidFill>
                <a:effectLst/>
                <a:latin typeface="system-ui"/>
              </a:rPr>
              <a:t>8 </a:t>
            </a:r>
            <a:r>
              <a:rPr lang="en-US" b="0" i="0" dirty="0">
                <a:solidFill>
                  <a:srgbClr val="000000"/>
                </a:solidFill>
                <a:effectLst/>
                <a:latin typeface="system-ui"/>
              </a:rPr>
              <a:t>Cain told Abel his brother. And it came about when they were in the field, that Cain rose up against Abel his brother and killed him.</a:t>
            </a:r>
          </a:p>
          <a:p>
            <a:pPr algn="l"/>
            <a:r>
              <a:rPr lang="en-US" b="1" i="0" baseline="30000" dirty="0">
                <a:solidFill>
                  <a:srgbClr val="000000"/>
                </a:solidFill>
                <a:effectLst/>
                <a:latin typeface="system-ui"/>
              </a:rPr>
              <a:t>9 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Cain, “Where is Abel your brother?” And he said, “I do not know. Am I my brother’s keeper?” </a:t>
            </a:r>
            <a:r>
              <a:rPr lang="en-US" b="1" i="0" baseline="30000" dirty="0">
                <a:solidFill>
                  <a:srgbClr val="000000"/>
                </a:solidFill>
                <a:effectLst/>
                <a:latin typeface="system-ui"/>
              </a:rPr>
              <a:t>10 </a:t>
            </a:r>
            <a:r>
              <a:rPr lang="en-US" b="0" i="0" dirty="0">
                <a:solidFill>
                  <a:srgbClr val="000000"/>
                </a:solidFill>
                <a:effectLst/>
                <a:latin typeface="system-ui"/>
              </a:rPr>
              <a:t>He said, “What have you done? The voice of your brother’s blood is crying to Me from the ground. </a:t>
            </a:r>
            <a:r>
              <a:rPr lang="en-US" b="1" i="0" baseline="30000" dirty="0">
                <a:solidFill>
                  <a:srgbClr val="000000"/>
                </a:solidFill>
                <a:effectLst/>
                <a:latin typeface="system-ui"/>
              </a:rPr>
              <a:t>11 </a:t>
            </a:r>
            <a:r>
              <a:rPr lang="en-US" b="0" i="0" dirty="0">
                <a:solidFill>
                  <a:srgbClr val="000000"/>
                </a:solidFill>
                <a:effectLst/>
                <a:latin typeface="system-ui"/>
              </a:rPr>
              <a:t>Now you are cursed from the ground, which has opened its mouth to receive your brother’s blood from your hand. </a:t>
            </a:r>
            <a:r>
              <a:rPr lang="en-US" b="1" i="0" baseline="30000" dirty="0">
                <a:solidFill>
                  <a:srgbClr val="000000"/>
                </a:solidFill>
                <a:effectLst/>
                <a:latin typeface="system-ui"/>
              </a:rPr>
              <a:t>12 </a:t>
            </a:r>
            <a:r>
              <a:rPr lang="en-US" b="0" i="0" dirty="0">
                <a:solidFill>
                  <a:srgbClr val="000000"/>
                </a:solidFill>
                <a:effectLst/>
                <a:latin typeface="system-ui"/>
              </a:rPr>
              <a:t>When you cultivate the ground, it will no longer yield its strength to you; you will be a vagrant and a wanderer on the earth.” </a:t>
            </a:r>
            <a:r>
              <a:rPr lang="en-US" b="1" i="0" baseline="30000" dirty="0">
                <a:solidFill>
                  <a:srgbClr val="000000"/>
                </a:solidFill>
                <a:effectLst/>
                <a:latin typeface="system-ui"/>
              </a:rPr>
              <a:t>13 </a:t>
            </a:r>
            <a:r>
              <a:rPr lang="en-US" b="0" i="0" dirty="0">
                <a:solidFill>
                  <a:srgbClr val="000000"/>
                </a:solidFill>
                <a:effectLst/>
                <a:latin typeface="system-ui"/>
              </a:rPr>
              <a:t>Cain said to the </a:t>
            </a:r>
            <a:r>
              <a:rPr lang="en-US" b="0" i="0" cap="small" dirty="0">
                <a:solidFill>
                  <a:srgbClr val="000000"/>
                </a:solidFill>
                <a:effectLst/>
                <a:latin typeface="system-ui"/>
              </a:rPr>
              <a:t>Lord</a:t>
            </a:r>
            <a:r>
              <a:rPr lang="en-US" b="0" i="0" dirty="0">
                <a:solidFill>
                  <a:srgbClr val="000000"/>
                </a:solidFill>
                <a:effectLst/>
                <a:latin typeface="system-ui"/>
              </a:rPr>
              <a:t>, “My punishment is too great to bear! </a:t>
            </a:r>
            <a:r>
              <a:rPr lang="en-US" b="1" i="0" baseline="30000" dirty="0">
                <a:solidFill>
                  <a:srgbClr val="000000"/>
                </a:solidFill>
                <a:effectLst/>
                <a:latin typeface="system-ui"/>
              </a:rPr>
              <a:t>14 </a:t>
            </a:r>
            <a:r>
              <a:rPr lang="en-US" b="0" i="0" dirty="0">
                <a:solidFill>
                  <a:srgbClr val="000000"/>
                </a:solidFill>
                <a:effectLst/>
                <a:latin typeface="system-ui"/>
              </a:rPr>
              <a:t>Behold, You have driven me this day from the face of the ground; and from Your face I will be hidden, and I will be a vagrant and a wanderer on the earth, and whoever finds me will kill me.” </a:t>
            </a:r>
            <a:r>
              <a:rPr lang="en-US" b="1" i="0" baseline="30000" dirty="0">
                <a:solidFill>
                  <a:srgbClr val="000000"/>
                </a:solidFill>
                <a:effectLst/>
                <a:latin typeface="system-ui"/>
              </a:rPr>
              <a:t>15 </a:t>
            </a:r>
            <a:r>
              <a:rPr lang="en-US" b="0" i="0" dirty="0">
                <a:solidFill>
                  <a:srgbClr val="000000"/>
                </a:solidFill>
                <a:effectLst/>
                <a:latin typeface="system-ui"/>
              </a:rPr>
              <a:t>So the </a:t>
            </a:r>
            <a:r>
              <a:rPr lang="en-US" b="0" i="0" cap="small" dirty="0">
                <a:solidFill>
                  <a:srgbClr val="000000"/>
                </a:solidFill>
                <a:effectLst/>
                <a:latin typeface="system-ui"/>
              </a:rPr>
              <a:t>Lord</a:t>
            </a:r>
            <a:r>
              <a:rPr lang="en-US" b="0" i="0" dirty="0">
                <a:solidFill>
                  <a:srgbClr val="000000"/>
                </a:solidFill>
                <a:effectLst/>
                <a:latin typeface="system-ui"/>
              </a:rPr>
              <a:t> said to him, “Therefore whoever kills Cain, vengeance will be taken on him sevenfold.” And the </a:t>
            </a:r>
            <a:r>
              <a:rPr lang="en-US" b="0" i="0" cap="small" dirty="0">
                <a:solidFill>
                  <a:srgbClr val="000000"/>
                </a:solidFill>
                <a:effectLst/>
                <a:latin typeface="system-ui"/>
              </a:rPr>
              <a:t>Lord</a:t>
            </a:r>
            <a:r>
              <a:rPr lang="en-US" b="0" i="0" dirty="0">
                <a:solidFill>
                  <a:srgbClr val="000000"/>
                </a:solidFill>
                <a:effectLst/>
                <a:latin typeface="system-ui"/>
              </a:rPr>
              <a:t> appointed a sign for Cain, so that no one finding him would slay him.</a:t>
            </a:r>
          </a:p>
          <a:p>
            <a:pPr algn="l"/>
            <a:endParaRPr lang="en-US" b="0" i="0" dirty="0">
              <a:solidFill>
                <a:srgbClr val="000000"/>
              </a:solidFill>
              <a:effectLst/>
              <a:latin typeface="system-ui"/>
            </a:endParaRPr>
          </a:p>
          <a:p>
            <a:endParaRPr lang="en-US" altLang="en-US" dirty="0"/>
          </a:p>
        </p:txBody>
      </p:sp>
      <p:sp>
        <p:nvSpPr>
          <p:cNvPr id="2" name="Date Placeholder 1">
            <a:extLst>
              <a:ext uri="{FF2B5EF4-FFF2-40B4-BE49-F238E27FC236}">
                <a16:creationId xmlns:a16="http://schemas.microsoft.com/office/drawing/2014/main" id="{19A2FC7F-CB92-5E18-4BD1-FB1D83764D17}"/>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4F5A979D-5903-C3E5-A211-DD9E272030D1}"/>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E1022-5E7C-4718-3264-2B11F2CDEB73}"/>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59A8E1EC-238A-1C12-87F3-CE22FCA719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10</a:t>
            </a:fld>
            <a:endParaRPr lang="en-US" altLang="en-US" sz="1300"/>
          </a:p>
        </p:txBody>
      </p:sp>
      <p:sp>
        <p:nvSpPr>
          <p:cNvPr id="20483" name="Rectangle 2">
            <a:extLst>
              <a:ext uri="{FF2B5EF4-FFF2-40B4-BE49-F238E27FC236}">
                <a16:creationId xmlns:a16="http://schemas.microsoft.com/office/drawing/2014/main" id="{95074320-0A8F-D05B-83B1-5C2445E634E6}"/>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7330CD20-F1CD-8E3C-CD14-5B4F3C68A0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9B63506D-A07A-0715-A9D0-D8FF1E57B40F}"/>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5ECB1FBB-2800-98D1-C40B-312FABCE412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778326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4776E-17B2-0F12-5A22-CB8136914D1C}"/>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C04A8E8D-627B-F431-A82F-F62099DC59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11</a:t>
            </a:fld>
            <a:endParaRPr lang="en-US" altLang="en-US" sz="1300"/>
          </a:p>
        </p:txBody>
      </p:sp>
      <p:sp>
        <p:nvSpPr>
          <p:cNvPr id="20483" name="Rectangle 2">
            <a:extLst>
              <a:ext uri="{FF2B5EF4-FFF2-40B4-BE49-F238E27FC236}">
                <a16:creationId xmlns:a16="http://schemas.microsoft.com/office/drawing/2014/main" id="{BCBE9322-676B-EF2D-9B4C-13E57268D19A}"/>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E5205789-86F2-C66E-3677-8AE77FC003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5812D369-6E78-1DFD-CEC5-E0C5FCD42B9D}"/>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04BEB968-D6E6-3ED5-F957-93CCBB0EAD7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24346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81FC3-AA17-B607-6120-AC60A291080C}"/>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AAD73DD3-D808-8628-CE90-9708E0BABA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13</a:t>
            </a:fld>
            <a:endParaRPr lang="en-US" altLang="en-US" sz="1300"/>
          </a:p>
        </p:txBody>
      </p:sp>
      <p:sp>
        <p:nvSpPr>
          <p:cNvPr id="20483" name="Rectangle 2">
            <a:extLst>
              <a:ext uri="{FF2B5EF4-FFF2-40B4-BE49-F238E27FC236}">
                <a16:creationId xmlns:a16="http://schemas.microsoft.com/office/drawing/2014/main" id="{2F7B9619-CD0C-8EFB-C475-91D5C1419F5D}"/>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889541A4-FE70-536A-1251-5FBE04A318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F407253B-FB3F-68B0-F05E-AB209560C03B}"/>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D13F1F37-55E5-0202-5913-F463FCC0F656}"/>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036537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56306-896A-E694-7108-7E8DFFA04C56}"/>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E38ABDEF-106C-2074-E945-03068E2BA2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14</a:t>
            </a:fld>
            <a:endParaRPr lang="en-US" altLang="en-US" sz="1300"/>
          </a:p>
        </p:txBody>
      </p:sp>
      <p:sp>
        <p:nvSpPr>
          <p:cNvPr id="20483" name="Rectangle 2">
            <a:extLst>
              <a:ext uri="{FF2B5EF4-FFF2-40B4-BE49-F238E27FC236}">
                <a16:creationId xmlns:a16="http://schemas.microsoft.com/office/drawing/2014/main" id="{5CF1488C-F630-42C8-41B4-0D57661E7A48}"/>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A9AB6A30-290A-C69E-8AB4-600162E542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0119379F-61E0-95F5-5CEE-A693E30B6156}"/>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2C620271-3A68-E016-AF86-30F16DED9E5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279173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60DC-BC36-7E9F-CA92-734B2C374675}"/>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F8A56B03-F003-D4D1-6B18-BA813AEA67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15</a:t>
            </a:fld>
            <a:endParaRPr lang="en-US" altLang="en-US" sz="1300"/>
          </a:p>
        </p:txBody>
      </p:sp>
      <p:sp>
        <p:nvSpPr>
          <p:cNvPr id="20483" name="Rectangle 2">
            <a:extLst>
              <a:ext uri="{FF2B5EF4-FFF2-40B4-BE49-F238E27FC236}">
                <a16:creationId xmlns:a16="http://schemas.microsoft.com/office/drawing/2014/main" id="{BDD3A0A6-B252-0CBC-2180-4476119C1164}"/>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25D3A4F4-8ABA-41A0-E739-1028597FF6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E581EB12-D2AA-F7F5-7072-C5AA76B54B6E}"/>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A0FEC14B-735D-32A2-0A35-3A2FE95AB73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5252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F79E3-6553-78F6-9EA8-FFAB04060172}"/>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1DF2B305-67A2-325C-5198-D3981AED58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16</a:t>
            </a:fld>
            <a:endParaRPr lang="en-US" altLang="en-US" sz="1300"/>
          </a:p>
        </p:txBody>
      </p:sp>
      <p:sp>
        <p:nvSpPr>
          <p:cNvPr id="20483" name="Rectangle 2">
            <a:extLst>
              <a:ext uri="{FF2B5EF4-FFF2-40B4-BE49-F238E27FC236}">
                <a16:creationId xmlns:a16="http://schemas.microsoft.com/office/drawing/2014/main" id="{78E1D52B-F339-3093-53DF-E0E69014023D}"/>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7EEA8380-A488-314D-8A4C-71B32182D8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2962EA23-DD6E-E019-6CA5-B5DC1508C308}"/>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AB385793-4C32-323C-0E13-C5442E8AE25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0884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a:defRPr/>
            </a:pPr>
            <a:r>
              <a:rPr lang="en-US"/>
              <a:t>5/4/2025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17</a:t>
            </a:fld>
            <a:endParaRPr lang="en-US" altLang="en-US"/>
          </a:p>
        </p:txBody>
      </p:sp>
      <p:sp>
        <p:nvSpPr>
          <p:cNvPr id="7" name="Footer Placeholder 6">
            <a:extLst>
              <a:ext uri="{FF2B5EF4-FFF2-40B4-BE49-F238E27FC236}">
                <a16:creationId xmlns:a16="http://schemas.microsoft.com/office/drawing/2014/main" id="{E2E85D1B-13DB-6191-2B7B-F4DD2DA3278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15004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1E85F4C8-74E4-85BD-350C-91B1E4877F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4FBC958F-ED78-4CDA-A18F-C7DD24E38690}" type="slidenum">
              <a:rPr lang="en-US" altLang="en-US" sz="1300"/>
              <a:pPr/>
              <a:t>2</a:t>
            </a:fld>
            <a:endParaRPr lang="en-US" altLang="en-US" sz="1300"/>
          </a:p>
        </p:txBody>
      </p:sp>
      <p:sp>
        <p:nvSpPr>
          <p:cNvPr id="14339" name="Rectangle 2">
            <a:extLst>
              <a:ext uri="{FF2B5EF4-FFF2-40B4-BE49-F238E27FC236}">
                <a16:creationId xmlns:a16="http://schemas.microsoft.com/office/drawing/2014/main" id="{4ED9B467-B8A7-D336-76D7-30FFD75AE8E6}"/>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9C3806DE-B54F-A2F8-0F2D-08F733F0E7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Genesis 4:3-5a </a:t>
            </a:r>
            <a:r>
              <a:rPr lang="en-US" b="0" i="0" dirty="0">
                <a:solidFill>
                  <a:srgbClr val="000000"/>
                </a:solidFill>
                <a:effectLst/>
                <a:latin typeface="system-ui"/>
              </a:rPr>
              <a:t>So it came about in the course of time that Cain brought an offering to the </a:t>
            </a:r>
            <a:r>
              <a:rPr lang="en-US" b="0" i="0" cap="small" dirty="0">
                <a:solidFill>
                  <a:srgbClr val="000000"/>
                </a:solidFill>
                <a:effectLst/>
                <a:latin typeface="system-ui"/>
              </a:rPr>
              <a:t>Lord</a:t>
            </a:r>
            <a:r>
              <a:rPr lang="en-US" b="0" i="0" dirty="0">
                <a:solidFill>
                  <a:srgbClr val="000000"/>
                </a:solidFill>
                <a:effectLst/>
                <a:latin typeface="system-ui"/>
              </a:rPr>
              <a:t> of the fruit of the ground. Abel, on his part also brought of the firstlings of his flock and of their fat portions. And the </a:t>
            </a:r>
            <a:r>
              <a:rPr lang="en-US" b="0" i="0" cap="small" dirty="0">
                <a:solidFill>
                  <a:srgbClr val="000000"/>
                </a:solidFill>
                <a:effectLst/>
                <a:latin typeface="system-ui"/>
              </a:rPr>
              <a:t>Lord</a:t>
            </a:r>
            <a:r>
              <a:rPr lang="en-US" b="0" i="0" dirty="0">
                <a:solidFill>
                  <a:srgbClr val="000000"/>
                </a:solidFill>
                <a:effectLst/>
                <a:latin typeface="system-ui"/>
              </a:rPr>
              <a:t> had regard for Abel and for his offering; </a:t>
            </a:r>
            <a:r>
              <a:rPr lang="en-US" b="1" i="0" baseline="30000" dirty="0">
                <a:solidFill>
                  <a:srgbClr val="000000"/>
                </a:solidFill>
                <a:effectLst/>
                <a:latin typeface="system-ui"/>
              </a:rPr>
              <a:t>5 </a:t>
            </a:r>
            <a:r>
              <a:rPr lang="en-US" b="0" i="0" dirty="0">
                <a:solidFill>
                  <a:srgbClr val="000000"/>
                </a:solidFill>
                <a:effectLst/>
                <a:latin typeface="system-ui"/>
              </a:rPr>
              <a:t>but for Cain and for his offering He had no regard. </a:t>
            </a:r>
            <a:endParaRPr lang="en-US" altLang="en-US" dirty="0"/>
          </a:p>
          <a:p>
            <a:endParaRPr lang="en-US" altLang="en-US" dirty="0"/>
          </a:p>
          <a:p>
            <a:r>
              <a:rPr lang="en-US" altLang="en-US" dirty="0"/>
              <a:t>Hebrews 11:4  </a:t>
            </a:r>
            <a:r>
              <a:rPr lang="en-US" b="0" i="0" dirty="0">
                <a:solidFill>
                  <a:srgbClr val="000000"/>
                </a:solidFill>
                <a:effectLst/>
                <a:latin typeface="system-ui"/>
              </a:rPr>
              <a:t>By faith Abel offered to God a better sacrifice than Cain, through which he obtained the testimony that he was righteous, God testifying about his gifts, and through faith, though he is dead, he still speaks. </a:t>
            </a:r>
            <a:endParaRPr lang="en-US" altLang="en-US" dirty="0"/>
          </a:p>
          <a:p>
            <a:endParaRPr lang="en-US" altLang="en-US" dirty="0"/>
          </a:p>
          <a:p>
            <a:r>
              <a:rPr lang="en-US" altLang="en-US" dirty="0"/>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  [WE CAN NECESSARILY INFER THAT GOD COMMANDED ANIMAL SACRIFICE…SINCE ABEL IS CALLED “RIGHTEOUS”]</a:t>
            </a:r>
            <a:endParaRPr lang="en-US" altLang="en-US" dirty="0"/>
          </a:p>
          <a:p>
            <a:endParaRPr lang="en-US" altLang="en-US" dirty="0"/>
          </a:p>
          <a:p>
            <a:r>
              <a:rPr lang="en-US" altLang="en-US" dirty="0"/>
              <a:t>Proverbs 14:12  </a:t>
            </a:r>
            <a:r>
              <a:rPr lang="en-US" b="0" i="0" dirty="0">
                <a:solidFill>
                  <a:srgbClr val="000000"/>
                </a:solidFill>
                <a:effectLst/>
                <a:latin typeface="system-ui"/>
              </a:rPr>
              <a:t>There is a way </a:t>
            </a:r>
            <a:r>
              <a:rPr lang="en-US" b="0" i="1" dirty="0">
                <a:solidFill>
                  <a:srgbClr val="000000"/>
                </a:solidFill>
                <a:effectLst/>
                <a:latin typeface="system-ui"/>
              </a:rPr>
              <a:t>which seems</a:t>
            </a:r>
            <a:r>
              <a:rPr lang="en-US" b="0" i="0" dirty="0">
                <a:solidFill>
                  <a:srgbClr val="000000"/>
                </a:solidFill>
                <a:effectLst/>
                <a:latin typeface="system-ui"/>
              </a:rPr>
              <a:t> right to a man, But its end is the way of death.</a:t>
            </a:r>
            <a:endParaRPr lang="en-US" altLang="en-US" dirty="0"/>
          </a:p>
          <a:p>
            <a:endParaRPr lang="en-US" altLang="en-US" dirty="0"/>
          </a:p>
          <a:p>
            <a:r>
              <a:rPr lang="en-US" altLang="en-US" dirty="0"/>
              <a:t>Jeremiah 10:23  </a:t>
            </a:r>
            <a:r>
              <a:rPr lang="en-US" b="0" i="0" dirty="0">
                <a:solidFill>
                  <a:srgbClr val="000000"/>
                </a:solidFill>
                <a:effectLst/>
                <a:latin typeface="system-ui"/>
              </a:rPr>
              <a:t>I know, O </a:t>
            </a:r>
            <a:r>
              <a:rPr lang="en-US" b="0" i="0" cap="small" dirty="0">
                <a:solidFill>
                  <a:srgbClr val="000000"/>
                </a:solidFill>
                <a:effectLst/>
                <a:latin typeface="system-ui"/>
              </a:rPr>
              <a:t>Lord</a:t>
            </a:r>
            <a:r>
              <a:rPr lang="en-US" b="0" i="0" dirty="0">
                <a:solidFill>
                  <a:srgbClr val="000000"/>
                </a:solidFill>
                <a:effectLst/>
                <a:latin typeface="system-ui"/>
              </a:rPr>
              <a:t>, that a man’s way is not in himself, Nor is it in a man who walks to direct his steps.</a:t>
            </a:r>
            <a:endParaRPr lang="en-US" altLang="en-US" dirty="0"/>
          </a:p>
          <a:p>
            <a:endParaRPr lang="en-US" altLang="en-US" dirty="0"/>
          </a:p>
          <a:p>
            <a:pPr algn="l">
              <a:buNone/>
            </a:pPr>
            <a:r>
              <a:rPr lang="en-US" altLang="en-US" dirty="0"/>
              <a:t>Matthew 7:21-27  </a:t>
            </a:r>
            <a:r>
              <a:rPr lang="en-US" b="0" i="0" dirty="0">
                <a:solidFill>
                  <a:srgbClr val="000000"/>
                </a:solidFill>
                <a:effectLst/>
                <a:latin typeface="system-ui"/>
              </a:rPr>
              <a:t>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 </a:t>
            </a:r>
            <a:r>
              <a:rPr lang="en-US" b="1" i="0" baseline="30000" dirty="0">
                <a:solidFill>
                  <a:srgbClr val="000000"/>
                </a:solidFill>
                <a:effectLst/>
                <a:latin typeface="system-ui"/>
              </a:rPr>
              <a:t>22 </a:t>
            </a:r>
            <a:r>
              <a:rPr lang="en-US" b="0" i="0" dirty="0">
                <a:solidFill>
                  <a:srgbClr val="000000"/>
                </a:solidFill>
                <a:effectLst/>
                <a:latin typeface="system-ui"/>
              </a:rPr>
              <a:t>Many will say to Me on that day, ‘Lord, Lord, did we not prophesy in Your name, and in Your name cast out demons, and in Your name perform many miracles?’ </a:t>
            </a:r>
            <a:r>
              <a:rPr lang="en-US" b="1" i="0" baseline="30000" dirty="0">
                <a:solidFill>
                  <a:srgbClr val="000000"/>
                </a:solidFill>
                <a:effectLst/>
                <a:latin typeface="system-ui"/>
              </a:rPr>
              <a:t>23 </a:t>
            </a:r>
            <a:r>
              <a:rPr lang="en-US" b="0" i="0" dirty="0">
                <a:solidFill>
                  <a:srgbClr val="000000"/>
                </a:solidFill>
                <a:effectLst/>
                <a:latin typeface="system-ui"/>
              </a:rPr>
              <a:t>And then I will declare to them, ‘I never knew you; </a:t>
            </a:r>
            <a:r>
              <a:rPr lang="en-US" b="0" i="0" cap="small" dirty="0">
                <a:solidFill>
                  <a:srgbClr val="000000"/>
                </a:solidFill>
                <a:effectLst/>
                <a:latin typeface="system-ui"/>
              </a:rPr>
              <a:t>depart from Me, you who practice lawlessness</a:t>
            </a:r>
            <a:r>
              <a:rPr lang="en-US" b="0" i="0" dirty="0">
                <a:solidFill>
                  <a:srgbClr val="000000"/>
                </a:solidFill>
                <a:effectLst/>
                <a:latin typeface="system-ui"/>
              </a:rPr>
              <a:t>.’ </a:t>
            </a:r>
            <a:r>
              <a:rPr lang="en-US" b="1" i="0" baseline="30000" dirty="0">
                <a:solidFill>
                  <a:srgbClr val="000000"/>
                </a:solidFill>
                <a:effectLst/>
                <a:latin typeface="system-ui"/>
              </a:rPr>
              <a:t>24 </a:t>
            </a:r>
            <a:r>
              <a:rPr lang="en-US" b="0" i="0" dirty="0">
                <a:solidFill>
                  <a:srgbClr val="000000"/>
                </a:solidFill>
                <a:effectLst/>
                <a:latin typeface="system-ui"/>
              </a:rPr>
              <a:t>“Therefore everyone who hears these words of Mine and acts on them, may be compared to a wise man who built his house on the rock. </a:t>
            </a:r>
            <a:r>
              <a:rPr lang="en-US" b="1" i="0" baseline="30000" dirty="0">
                <a:solidFill>
                  <a:srgbClr val="000000"/>
                </a:solidFill>
                <a:effectLst/>
                <a:latin typeface="system-ui"/>
              </a:rPr>
              <a:t>25 </a:t>
            </a:r>
            <a:r>
              <a:rPr lang="en-US" b="0" i="0" dirty="0">
                <a:solidFill>
                  <a:srgbClr val="000000"/>
                </a:solidFill>
                <a:effectLst/>
                <a:latin typeface="system-ui"/>
              </a:rPr>
              <a:t>And the rain fell, and the floods came, and the winds blew and slammed against that house; and </a:t>
            </a:r>
            <a:r>
              <a:rPr lang="en-US" b="0" i="1" dirty="0">
                <a:solidFill>
                  <a:srgbClr val="000000"/>
                </a:solidFill>
                <a:effectLst/>
                <a:latin typeface="system-ui"/>
              </a:rPr>
              <a:t>yet</a:t>
            </a:r>
            <a:r>
              <a:rPr lang="en-US" b="0" i="0" dirty="0">
                <a:solidFill>
                  <a:srgbClr val="000000"/>
                </a:solidFill>
                <a:effectLst/>
                <a:latin typeface="system-ui"/>
              </a:rPr>
              <a:t> it did not fall, for it had been founded on the rock. </a:t>
            </a:r>
            <a:r>
              <a:rPr lang="en-US" b="1" i="0" baseline="30000" dirty="0">
                <a:solidFill>
                  <a:srgbClr val="000000"/>
                </a:solidFill>
                <a:effectLst/>
                <a:latin typeface="system-ui"/>
              </a:rPr>
              <a:t>26 </a:t>
            </a:r>
            <a:r>
              <a:rPr lang="en-US" b="0" i="0" dirty="0">
                <a:solidFill>
                  <a:srgbClr val="000000"/>
                </a:solidFill>
                <a:effectLst/>
                <a:latin typeface="system-ui"/>
              </a:rPr>
              <a:t>Everyone who hears these words of Mine and does not act on them, will be like a foolish man who built his house on the sand. </a:t>
            </a:r>
            <a:r>
              <a:rPr lang="en-US" b="1" i="0" baseline="30000" dirty="0">
                <a:solidFill>
                  <a:srgbClr val="000000"/>
                </a:solidFill>
                <a:effectLst/>
                <a:latin typeface="system-ui"/>
              </a:rPr>
              <a:t>27 </a:t>
            </a:r>
            <a:r>
              <a:rPr lang="en-US" b="0" i="0" dirty="0">
                <a:solidFill>
                  <a:srgbClr val="000000"/>
                </a:solidFill>
                <a:effectLst/>
                <a:latin typeface="system-ui"/>
              </a:rPr>
              <a:t>The rain fell, and the floods came, and the winds blew and slammed against that house; and it fell—and great was its fall.”</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Isaiah 55:8-9  “For My thoughts are not your thoughts, Nor are your ways My ways,” declares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9 </a:t>
            </a:r>
            <a:r>
              <a:rPr lang="en-US" b="0" i="0" dirty="0">
                <a:solidFill>
                  <a:srgbClr val="000000"/>
                </a:solidFill>
                <a:effectLst/>
                <a:latin typeface="system-ui"/>
              </a:rPr>
              <a:t>“For </a:t>
            </a:r>
            <a:r>
              <a:rPr lang="en-US" b="0" i="1" dirty="0">
                <a:solidFill>
                  <a:srgbClr val="000000"/>
                </a:solidFill>
                <a:effectLst/>
                <a:latin typeface="system-ui"/>
              </a:rPr>
              <a:t>as</a:t>
            </a:r>
            <a:r>
              <a:rPr lang="en-US" b="0" i="0" dirty="0">
                <a:solidFill>
                  <a:srgbClr val="000000"/>
                </a:solidFill>
                <a:effectLst/>
                <a:latin typeface="system-ui"/>
              </a:rPr>
              <a:t> the heavens are higher than the earth, So are My ways higher than your ways And My thoughts than your thoughts.</a:t>
            </a:r>
          </a:p>
          <a:p>
            <a:endParaRPr lang="en-US" altLang="en-US" dirty="0"/>
          </a:p>
        </p:txBody>
      </p:sp>
      <p:sp>
        <p:nvSpPr>
          <p:cNvPr id="2" name="Date Placeholder 1">
            <a:extLst>
              <a:ext uri="{FF2B5EF4-FFF2-40B4-BE49-F238E27FC236}">
                <a16:creationId xmlns:a16="http://schemas.microsoft.com/office/drawing/2014/main" id="{D3C250FF-ED9B-2C5B-62C2-041AF310EB83}"/>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E2587EFB-7264-A843-242E-18479122A6DE}"/>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E2548A7D-89B4-76EA-8301-429958B30D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C878F91D-01EA-4299-899D-23D455727D63}" type="slidenum">
              <a:rPr lang="en-US" altLang="en-US" sz="1300"/>
              <a:pPr/>
              <a:t>3</a:t>
            </a:fld>
            <a:endParaRPr lang="en-US" altLang="en-US" sz="1300"/>
          </a:p>
        </p:txBody>
      </p:sp>
      <p:sp>
        <p:nvSpPr>
          <p:cNvPr id="15363" name="Rectangle 2">
            <a:extLst>
              <a:ext uri="{FF2B5EF4-FFF2-40B4-BE49-F238E27FC236}">
                <a16:creationId xmlns:a16="http://schemas.microsoft.com/office/drawing/2014/main" id="{3DD6B17D-A91D-1DD0-C9D6-AC57B180C62A}"/>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F65B3F2-8FA5-0915-0633-B683C3C7A8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Genesis 4:5b  </a:t>
            </a:r>
            <a:r>
              <a:rPr lang="en-US" b="0" i="0" dirty="0">
                <a:solidFill>
                  <a:srgbClr val="000000"/>
                </a:solidFill>
                <a:effectLst/>
                <a:latin typeface="system-ui"/>
              </a:rPr>
              <a:t>So Cain became very angry and his countenance fell.  [Countenance defined by Merriam-Webster: “</a:t>
            </a:r>
            <a:r>
              <a:rPr lang="en-US" b="0" i="0" dirty="0">
                <a:solidFill>
                  <a:srgbClr val="474747"/>
                </a:solidFill>
                <a:effectLst/>
                <a:latin typeface="Roboto" panose="02000000000000000000" pitchFamily="2" charset="0"/>
              </a:rPr>
              <a:t>as in expression, </a:t>
            </a:r>
            <a:r>
              <a:rPr lang="en-US" b="1" i="0" dirty="0">
                <a:solidFill>
                  <a:srgbClr val="767676"/>
                </a:solidFill>
                <a:effectLst/>
                <a:latin typeface="Roboto" panose="02000000000000000000" pitchFamily="2" charset="0"/>
              </a:rPr>
              <a:t>facial appearance regarded as an indication of mood or feeling”]</a:t>
            </a:r>
            <a:r>
              <a:rPr lang="en-US" b="0" i="0" dirty="0">
                <a:solidFill>
                  <a:srgbClr val="767676"/>
                </a:solidFill>
                <a:effectLst/>
                <a:latin typeface="Roboto" panose="02000000000000000000" pitchFamily="2" charset="0"/>
              </a:rPr>
              <a:t> Cain was depressed, thinking God is unfair.</a:t>
            </a:r>
            <a:endParaRPr 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2 Timothy 3:13  </a:t>
            </a:r>
            <a:r>
              <a:rPr lang="en-US" b="0" i="0" dirty="0">
                <a:solidFill>
                  <a:srgbClr val="000000"/>
                </a:solidFill>
                <a:effectLst/>
                <a:latin typeface="system-ui"/>
              </a:rPr>
              <a:t>But evil men and impostors will proceed </a:t>
            </a:r>
            <a:r>
              <a:rPr lang="en-US" b="0" i="1" dirty="0">
                <a:solidFill>
                  <a:srgbClr val="000000"/>
                </a:solidFill>
                <a:effectLst/>
                <a:latin typeface="system-ui"/>
              </a:rPr>
              <a:t>from bad</a:t>
            </a:r>
            <a:r>
              <a:rPr lang="en-US" b="0" i="0" dirty="0">
                <a:solidFill>
                  <a:srgbClr val="000000"/>
                </a:solidFill>
                <a:effectLst/>
                <a:latin typeface="system-ui"/>
              </a:rPr>
              <a:t> to worse, deceiving and being deceived.</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1 John 3:11-12  </a:t>
            </a:r>
            <a:r>
              <a:rPr lang="en-US" b="0" i="0" dirty="0">
                <a:solidFill>
                  <a:srgbClr val="000000"/>
                </a:solidFill>
                <a:effectLst/>
                <a:latin typeface="system-ui"/>
              </a:rPr>
              <a:t>For this is the message which you have heard from the beginning, that we should love one another; </a:t>
            </a:r>
            <a:r>
              <a:rPr lang="en-US" b="1" i="0" baseline="30000" dirty="0">
                <a:solidFill>
                  <a:srgbClr val="000000"/>
                </a:solidFill>
                <a:effectLst/>
                <a:latin typeface="system-ui"/>
              </a:rPr>
              <a:t>12 </a:t>
            </a:r>
            <a:r>
              <a:rPr lang="en-US" b="0" i="0" dirty="0">
                <a:solidFill>
                  <a:srgbClr val="000000"/>
                </a:solidFill>
                <a:effectLst/>
                <a:latin typeface="system-ui"/>
              </a:rPr>
              <a:t>not as Cain, </a:t>
            </a:r>
            <a:r>
              <a:rPr lang="en-US" b="0" i="1" dirty="0">
                <a:solidFill>
                  <a:srgbClr val="000000"/>
                </a:solidFill>
                <a:effectLst/>
                <a:latin typeface="system-ui"/>
              </a:rPr>
              <a:t>who</a:t>
            </a:r>
            <a:r>
              <a:rPr lang="en-US" b="0" i="0" dirty="0">
                <a:solidFill>
                  <a:srgbClr val="000000"/>
                </a:solidFill>
                <a:effectLst/>
                <a:latin typeface="system-ui"/>
              </a:rPr>
              <a:t> was of the evil one and slew his brother. And for what reason did he slay him? Because his deeds were evil, and his brother’s were righteous.</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Galatians 5:19-21  </a:t>
            </a:r>
            <a:r>
              <a:rPr lang="en-US" b="0" i="0" dirty="0">
                <a:solidFill>
                  <a:srgbClr val="000000"/>
                </a:solidFill>
                <a:effectLst/>
                <a:latin typeface="system-ui"/>
              </a:rPr>
              <a:t>Now the deeds of the flesh are evident, which are: immorality, impurity, sensuality, </a:t>
            </a:r>
            <a:r>
              <a:rPr lang="en-US" b="1" i="0" baseline="30000" dirty="0">
                <a:solidFill>
                  <a:srgbClr val="000000"/>
                </a:solidFill>
                <a:effectLst/>
                <a:latin typeface="system-ui"/>
              </a:rPr>
              <a:t>20 </a:t>
            </a:r>
            <a:r>
              <a:rPr lang="en-US" b="0" i="0" dirty="0">
                <a:solidFill>
                  <a:srgbClr val="000000"/>
                </a:solidFill>
                <a:effectLst/>
                <a:latin typeface="system-ui"/>
              </a:rPr>
              <a:t>idolatry, sorcery, enmities, strife, jealousy, outbursts of anger, disputes, dissensions, factions, </a:t>
            </a:r>
            <a:r>
              <a:rPr lang="en-US" b="1" i="0" baseline="30000" dirty="0">
                <a:solidFill>
                  <a:srgbClr val="000000"/>
                </a:solidFill>
                <a:effectLst/>
                <a:latin typeface="system-ui"/>
              </a:rPr>
              <a:t>21 </a:t>
            </a:r>
            <a:r>
              <a:rPr lang="en-US" b="0" i="0" dirty="0">
                <a:solidFill>
                  <a:srgbClr val="000000"/>
                </a:solidFill>
                <a:effectLst/>
                <a:latin typeface="system-ui"/>
              </a:rPr>
              <a:t>envying, drunkenness, carousing, and things like these, of which I forewarn you, just as I have forewarned you, that those who practice such things will not inherit the kingdom of God.</a:t>
            </a:r>
            <a:endParaRPr lang="en-US" altLang="en-US" b="0" i="0" dirty="0">
              <a:solidFill>
                <a:srgbClr val="000000"/>
              </a:solidFill>
              <a:effectLst/>
              <a:latin typeface="system-ui"/>
            </a:endParaRPr>
          </a:p>
        </p:txBody>
      </p:sp>
      <p:sp>
        <p:nvSpPr>
          <p:cNvPr id="2" name="Date Placeholder 1">
            <a:extLst>
              <a:ext uri="{FF2B5EF4-FFF2-40B4-BE49-F238E27FC236}">
                <a16:creationId xmlns:a16="http://schemas.microsoft.com/office/drawing/2014/main" id="{F6B1BE43-1456-0975-5D9B-618EC90BC1B5}"/>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8E77841C-4865-17EB-54C1-84A76189E560}"/>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9212F75A-73FD-A8D0-0ECD-CA719393CB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14C4C122-19B5-4434-9101-3FC59C32B255}" type="slidenum">
              <a:rPr lang="en-US" altLang="en-US" sz="1300"/>
              <a:pPr/>
              <a:t>4</a:t>
            </a:fld>
            <a:endParaRPr lang="en-US" altLang="en-US" sz="1300"/>
          </a:p>
        </p:txBody>
      </p:sp>
      <p:sp>
        <p:nvSpPr>
          <p:cNvPr id="16387" name="Rectangle 2">
            <a:extLst>
              <a:ext uri="{FF2B5EF4-FFF2-40B4-BE49-F238E27FC236}">
                <a16:creationId xmlns:a16="http://schemas.microsoft.com/office/drawing/2014/main" id="{5ABC5998-D8CA-D260-C74C-EFEADE12C71A}"/>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7C49CFA0-7E07-7A94-BB6B-09D183072C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Titius 3:3  </a:t>
            </a:r>
            <a:r>
              <a:rPr lang="en-US" b="0" i="0" dirty="0">
                <a:solidFill>
                  <a:srgbClr val="000000"/>
                </a:solidFill>
                <a:effectLst/>
                <a:latin typeface="system-ui"/>
              </a:rPr>
              <a:t>For we also once were foolish ourselves, disobedient, deceived, enslaved to various lusts and pleasures, spending our life in malice and </a:t>
            </a:r>
            <a:r>
              <a:rPr lang="en-US" b="1" i="0" dirty="0">
                <a:solidFill>
                  <a:srgbClr val="000000"/>
                </a:solidFill>
                <a:effectLst/>
                <a:latin typeface="system-ui"/>
              </a:rPr>
              <a:t>envy</a:t>
            </a:r>
            <a:r>
              <a:rPr lang="en-US" b="0" i="0" dirty="0">
                <a:solidFill>
                  <a:srgbClr val="000000"/>
                </a:solidFill>
                <a:effectLst/>
                <a:latin typeface="system-ui"/>
              </a:rPr>
              <a:t>, hateful, hating one another. </a:t>
            </a:r>
          </a:p>
          <a:p>
            <a:endParaRPr lang="en-US" altLang="en-US" b="0" i="0" dirty="0">
              <a:solidFill>
                <a:srgbClr val="000000"/>
              </a:solidFill>
              <a:effectLst/>
              <a:latin typeface="system-ui"/>
            </a:endParaRPr>
          </a:p>
          <a:p>
            <a:r>
              <a:rPr lang="en-US" altLang="en-US" b="0" i="0" dirty="0">
                <a:solidFill>
                  <a:srgbClr val="000000"/>
                </a:solidFill>
                <a:effectLst/>
                <a:latin typeface="system-ui"/>
              </a:rPr>
              <a:t>1 Peter 2:1-3  </a:t>
            </a:r>
            <a:r>
              <a:rPr lang="en-US" b="0" i="0" dirty="0">
                <a:solidFill>
                  <a:srgbClr val="000000"/>
                </a:solidFill>
                <a:effectLst/>
                <a:latin typeface="system-ui"/>
              </a:rPr>
              <a:t>Therefore, putting aside all malice and all deceit and hypocrisy and </a:t>
            </a:r>
            <a:r>
              <a:rPr lang="en-US" b="1" i="0" dirty="0">
                <a:solidFill>
                  <a:srgbClr val="000000"/>
                </a:solidFill>
                <a:effectLst/>
                <a:latin typeface="system-ui"/>
              </a:rPr>
              <a:t>envy</a:t>
            </a:r>
            <a:r>
              <a:rPr lang="en-US" b="0" i="0" dirty="0">
                <a:solidFill>
                  <a:srgbClr val="000000"/>
                </a:solidFill>
                <a:effectLst/>
                <a:latin typeface="system-ui"/>
              </a:rPr>
              <a:t> and all slander, </a:t>
            </a:r>
            <a:r>
              <a:rPr lang="en-US" b="1" i="0" baseline="30000" dirty="0">
                <a:solidFill>
                  <a:srgbClr val="000000"/>
                </a:solidFill>
                <a:effectLst/>
                <a:latin typeface="system-ui"/>
              </a:rPr>
              <a:t>2 </a:t>
            </a:r>
            <a:r>
              <a:rPr lang="en-US" b="0" i="0" dirty="0">
                <a:solidFill>
                  <a:srgbClr val="000000"/>
                </a:solidFill>
                <a:effectLst/>
                <a:latin typeface="system-ui"/>
              </a:rPr>
              <a:t>like newborn babies, long for the pure milk of the word, so that by it you may grow in respect to salvation, </a:t>
            </a:r>
            <a:r>
              <a:rPr lang="en-US" b="1" i="0" baseline="30000" dirty="0">
                <a:solidFill>
                  <a:srgbClr val="000000"/>
                </a:solidFill>
                <a:effectLst/>
                <a:latin typeface="system-ui"/>
              </a:rPr>
              <a:t>3 </a:t>
            </a:r>
            <a:r>
              <a:rPr lang="en-US" b="0" i="0" dirty="0">
                <a:solidFill>
                  <a:srgbClr val="000000"/>
                </a:solidFill>
                <a:effectLst/>
                <a:latin typeface="system-ui"/>
              </a:rPr>
              <a:t>if you have tasted the kindness of the Lord.</a:t>
            </a:r>
            <a:endParaRPr lang="en-US" altLang="en-US" dirty="0"/>
          </a:p>
          <a:p>
            <a:endParaRPr lang="en-US" altLang="en-US" dirty="0"/>
          </a:p>
          <a:p>
            <a:r>
              <a:rPr lang="en-US" altLang="en-US" dirty="0"/>
              <a:t>Mark 15:10 (Regarding Pilate) </a:t>
            </a:r>
            <a:r>
              <a:rPr lang="en-US" b="0" i="0" dirty="0">
                <a:solidFill>
                  <a:srgbClr val="000000"/>
                </a:solidFill>
                <a:effectLst/>
                <a:latin typeface="system-ui"/>
              </a:rPr>
              <a:t>For he was aware that the chief priests had handed Him over because of </a:t>
            </a:r>
            <a:r>
              <a:rPr lang="en-US" b="1" i="0" dirty="0">
                <a:solidFill>
                  <a:srgbClr val="000000"/>
                </a:solidFill>
                <a:effectLst/>
                <a:latin typeface="system-ui"/>
              </a:rPr>
              <a:t>envy</a:t>
            </a:r>
            <a:r>
              <a:rPr lang="en-US" b="0" i="0" dirty="0">
                <a:solidFill>
                  <a:srgbClr val="000000"/>
                </a:solidFill>
                <a:effectLst/>
                <a:latin typeface="system-ui"/>
              </a:rPr>
              <a:t>.</a:t>
            </a:r>
          </a:p>
          <a:p>
            <a:endParaRPr lang="en-US" altLang="en-US" b="0" i="0" dirty="0">
              <a:solidFill>
                <a:srgbClr val="000000"/>
              </a:solidFill>
              <a:effectLst/>
              <a:latin typeface="system-ui"/>
            </a:endParaRPr>
          </a:p>
          <a:p>
            <a:r>
              <a:rPr lang="en-US" altLang="en-US" b="0" i="0" dirty="0">
                <a:solidFill>
                  <a:srgbClr val="000000"/>
                </a:solidFill>
                <a:effectLst/>
                <a:latin typeface="system-ui"/>
              </a:rPr>
              <a:t>Galatians 4:16  </a:t>
            </a:r>
            <a:r>
              <a:rPr lang="en-US" b="1" i="0" baseline="30000" dirty="0">
                <a:solidFill>
                  <a:srgbClr val="000000"/>
                </a:solidFill>
                <a:effectLst/>
                <a:latin typeface="system-ui"/>
              </a:rPr>
              <a:t> </a:t>
            </a:r>
            <a:r>
              <a:rPr lang="en-US" b="0" i="0" dirty="0">
                <a:solidFill>
                  <a:srgbClr val="000000"/>
                </a:solidFill>
                <a:effectLst/>
                <a:latin typeface="system-ui"/>
              </a:rPr>
              <a:t>So have I become your enemy by telling you the truth?</a:t>
            </a:r>
          </a:p>
          <a:p>
            <a:endParaRPr lang="en-US" altLang="en-US" b="0" i="0" dirty="0">
              <a:solidFill>
                <a:srgbClr val="000000"/>
              </a:solidFill>
              <a:effectLst/>
              <a:latin typeface="system-ui"/>
            </a:endParaRPr>
          </a:p>
          <a:p>
            <a:r>
              <a:rPr lang="en-US" altLang="en-US" b="0" i="0" dirty="0">
                <a:solidFill>
                  <a:srgbClr val="000000"/>
                </a:solidFill>
                <a:effectLst/>
                <a:latin typeface="system-ui"/>
              </a:rPr>
              <a:t>John 3:19-20  </a:t>
            </a:r>
            <a:r>
              <a:rPr lang="en-US" b="0" i="0" dirty="0">
                <a:solidFill>
                  <a:srgbClr val="000000"/>
                </a:solidFill>
                <a:effectLst/>
                <a:latin typeface="system-ui"/>
              </a:rPr>
              <a:t>This is the judgment, that the Light has come into the world, and men loved the darkness rather than the Light, for their deeds were evil. </a:t>
            </a:r>
            <a:r>
              <a:rPr lang="en-US" b="1" i="0" baseline="30000" dirty="0">
                <a:solidFill>
                  <a:srgbClr val="000000"/>
                </a:solidFill>
                <a:effectLst/>
                <a:latin typeface="system-ui"/>
              </a:rPr>
              <a:t>20 </a:t>
            </a:r>
            <a:r>
              <a:rPr lang="en-US" b="0" i="0" dirty="0">
                <a:solidFill>
                  <a:srgbClr val="000000"/>
                </a:solidFill>
                <a:effectLst/>
                <a:latin typeface="system-ui"/>
              </a:rPr>
              <a:t>For everyone who does evil hates the Light, and does not come to the Light for fear that his deeds will be exposed. </a:t>
            </a:r>
            <a:endParaRPr lang="en-US" altLang="en-US" dirty="0"/>
          </a:p>
        </p:txBody>
      </p:sp>
      <p:sp>
        <p:nvSpPr>
          <p:cNvPr id="2" name="Date Placeholder 1">
            <a:extLst>
              <a:ext uri="{FF2B5EF4-FFF2-40B4-BE49-F238E27FC236}">
                <a16:creationId xmlns:a16="http://schemas.microsoft.com/office/drawing/2014/main" id="{539B49DF-6D77-0C86-A09C-58B1260BD3F7}"/>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01C19568-FB09-BDB7-EFDC-B1A4FDA62E86}"/>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DA5C8FE9-D1EE-BB90-9E41-3EBBCBAD86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7BEB0637-1424-4001-8C47-1FA373488CE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725A1B3C-0887-E878-6A18-F4AB4F0D5AC1}"/>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69BEE14D-637C-5B9F-42F4-BE072A45C2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Gen 4:9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Cain, “Where is Abel your brother?” And he said, “I do not know. Am I my brother’s keeper?”</a:t>
            </a:r>
          </a:p>
          <a:p>
            <a:endParaRPr lang="en-US" altLang="en-US" b="0" i="0" dirty="0">
              <a:solidFill>
                <a:srgbClr val="000000"/>
              </a:solidFill>
              <a:effectLst/>
              <a:latin typeface="system-ui"/>
            </a:endParaRPr>
          </a:p>
          <a:p>
            <a:r>
              <a:rPr lang="en-US" altLang="en-US" b="0" i="0" dirty="0">
                <a:solidFill>
                  <a:srgbClr val="000000"/>
                </a:solidFill>
                <a:effectLst/>
                <a:latin typeface="system-ui"/>
              </a:rPr>
              <a:t>Galatians 6:1  </a:t>
            </a:r>
            <a:r>
              <a:rPr lang="en-US" b="0" i="0" dirty="0">
                <a:solidFill>
                  <a:srgbClr val="000000"/>
                </a:solidFill>
                <a:effectLst/>
                <a:latin typeface="system-ui"/>
              </a:rPr>
              <a:t>Brethren, even if anyone is caught in any trespass, you who are spiritual, restore such a one in a spirit of gentleness; </a:t>
            </a:r>
            <a:r>
              <a:rPr lang="en-US" b="0" i="1" dirty="0">
                <a:solidFill>
                  <a:srgbClr val="000000"/>
                </a:solidFill>
                <a:effectLst/>
                <a:latin typeface="system-ui"/>
              </a:rPr>
              <a:t>each one</a:t>
            </a:r>
            <a:r>
              <a:rPr lang="en-US" b="0" i="0" dirty="0">
                <a:solidFill>
                  <a:srgbClr val="000000"/>
                </a:solidFill>
                <a:effectLst/>
                <a:latin typeface="system-ui"/>
              </a:rPr>
              <a:t> looking to yourself, so that you too will not be tempted.</a:t>
            </a:r>
          </a:p>
          <a:p>
            <a:endParaRPr lang="en-US" altLang="en-US" b="0" i="0" dirty="0">
              <a:solidFill>
                <a:srgbClr val="000000"/>
              </a:solidFill>
              <a:effectLst/>
              <a:latin typeface="system-ui"/>
            </a:endParaRPr>
          </a:p>
          <a:p>
            <a:r>
              <a:rPr lang="en-US" altLang="en-US" b="0" i="0" dirty="0">
                <a:solidFill>
                  <a:srgbClr val="000000"/>
                </a:solidFill>
                <a:effectLst/>
                <a:latin typeface="system-ui"/>
              </a:rPr>
              <a:t>Matthew 7:13-14  </a:t>
            </a:r>
            <a:r>
              <a:rPr lang="en-US" b="1" i="0" baseline="30000" dirty="0">
                <a:solidFill>
                  <a:srgbClr val="000000"/>
                </a:solidFill>
                <a:effectLst/>
                <a:latin typeface="system-ui"/>
              </a:rPr>
              <a:t> </a:t>
            </a:r>
            <a:r>
              <a:rPr lang="en-US" b="0" i="0" dirty="0">
                <a:solidFill>
                  <a:srgbClr val="000000"/>
                </a:solidFill>
                <a:effectLst/>
                <a:latin typeface="system-ui"/>
              </a:rPr>
              <a:t>“Enter through the narrow gate; for the gate is wide and the way is broad that leads to destruction, and there are many who enter through it. </a:t>
            </a:r>
            <a:r>
              <a:rPr lang="en-US" b="1" i="0" baseline="30000" dirty="0">
                <a:solidFill>
                  <a:srgbClr val="000000"/>
                </a:solidFill>
                <a:effectLst/>
                <a:latin typeface="system-ui"/>
              </a:rPr>
              <a:t>14 </a:t>
            </a:r>
            <a:r>
              <a:rPr lang="en-US" b="0" i="0" dirty="0">
                <a:solidFill>
                  <a:srgbClr val="000000"/>
                </a:solidFill>
                <a:effectLst/>
                <a:latin typeface="system-ui"/>
              </a:rPr>
              <a:t>For the gate is small and the way is narrow that leads to life, and there are few who find it.</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John 14:6  </a:t>
            </a:r>
            <a:r>
              <a:rPr lang="en-US" b="0" i="0" dirty="0">
                <a:solidFill>
                  <a:srgbClr val="000000"/>
                </a:solidFill>
                <a:effectLst/>
                <a:latin typeface="system-ui"/>
              </a:rPr>
              <a:t>Jesus *said to him, “I am the way, and the truth, and the life; no one comes to the Father but through Me.</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pPr algn="l">
              <a:buNone/>
            </a:pPr>
            <a:r>
              <a:rPr lang="en-US" altLang="en-US" b="0" i="0" dirty="0">
                <a:solidFill>
                  <a:srgbClr val="000000"/>
                </a:solidFill>
                <a:effectLst/>
                <a:latin typeface="system-ui"/>
              </a:rPr>
              <a:t>Leviticus 10:1-3  </a:t>
            </a:r>
            <a:r>
              <a:rPr lang="en-US" b="0" i="0" dirty="0">
                <a:solidFill>
                  <a:srgbClr val="000000"/>
                </a:solidFill>
                <a:effectLst/>
                <a:latin typeface="system-ui"/>
              </a:rPr>
              <a:t>Now Nadab and Abihu, the sons of Aaron, took their respective firepans, and after putting fire in them, placed incense on it and offered strange fire before the </a:t>
            </a:r>
            <a:r>
              <a:rPr lang="en-US" b="0" i="0" cap="small" dirty="0">
                <a:solidFill>
                  <a:srgbClr val="000000"/>
                </a:solidFill>
                <a:effectLst/>
                <a:latin typeface="system-ui"/>
              </a:rPr>
              <a:t>Lord</a:t>
            </a:r>
            <a:r>
              <a:rPr lang="en-US" b="0" i="0" dirty="0">
                <a:solidFill>
                  <a:srgbClr val="000000"/>
                </a:solidFill>
                <a:effectLst/>
                <a:latin typeface="system-ui"/>
              </a:rPr>
              <a:t>, which He had not commanded them. </a:t>
            </a:r>
            <a:r>
              <a:rPr lang="en-US" b="1" i="0" baseline="30000" dirty="0">
                <a:solidFill>
                  <a:srgbClr val="000000"/>
                </a:solidFill>
                <a:effectLst/>
                <a:latin typeface="system-ui"/>
              </a:rPr>
              <a:t>2 </a:t>
            </a:r>
            <a:r>
              <a:rPr lang="en-US" b="0" i="0" dirty="0">
                <a:solidFill>
                  <a:srgbClr val="000000"/>
                </a:solidFill>
                <a:effectLst/>
                <a:latin typeface="system-ui"/>
              </a:rPr>
              <a:t>And fire came out from the presence of the </a:t>
            </a:r>
            <a:r>
              <a:rPr lang="en-US" b="0" i="0" cap="small" dirty="0">
                <a:solidFill>
                  <a:srgbClr val="000000"/>
                </a:solidFill>
                <a:effectLst/>
                <a:latin typeface="system-ui"/>
              </a:rPr>
              <a:t>Lord</a:t>
            </a:r>
            <a:r>
              <a:rPr lang="en-US" b="0" i="0" dirty="0">
                <a:solidFill>
                  <a:srgbClr val="000000"/>
                </a:solidFill>
                <a:effectLst/>
                <a:latin typeface="system-ui"/>
              </a:rPr>
              <a:t> and consumed them, and they died before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3 </a:t>
            </a:r>
            <a:r>
              <a:rPr lang="en-US" b="0" i="0" dirty="0">
                <a:solidFill>
                  <a:srgbClr val="000000"/>
                </a:solidFill>
                <a:effectLst/>
                <a:latin typeface="system-ui"/>
              </a:rPr>
              <a:t>Then Moses said to Aaron, “It is what the </a:t>
            </a:r>
            <a:r>
              <a:rPr lang="en-US" b="0" i="0" cap="small" dirty="0">
                <a:solidFill>
                  <a:srgbClr val="000000"/>
                </a:solidFill>
                <a:effectLst/>
                <a:latin typeface="system-ui"/>
              </a:rPr>
              <a:t>Lord</a:t>
            </a:r>
            <a:r>
              <a:rPr lang="en-US" b="0" i="0" dirty="0">
                <a:solidFill>
                  <a:srgbClr val="000000"/>
                </a:solidFill>
                <a:effectLst/>
                <a:latin typeface="system-ui"/>
              </a:rPr>
              <a:t> spoke, saying, ‘By those who come near Me I will be treated as holy,  And before all the people I will be honored.’” So Aaron, therefore, kept silent.</a:t>
            </a:r>
          </a:p>
          <a:p>
            <a:endParaRPr lang="en-US" altLang="en-US" b="0" i="0" dirty="0">
              <a:solidFill>
                <a:srgbClr val="000000"/>
              </a:solidFill>
              <a:effectLst/>
              <a:latin typeface="system-ui"/>
            </a:endParaRPr>
          </a:p>
          <a:p>
            <a:r>
              <a:rPr lang="en-US" altLang="en-US" b="0" i="0" dirty="0">
                <a:solidFill>
                  <a:srgbClr val="000000"/>
                </a:solidFill>
                <a:effectLst/>
                <a:latin typeface="system-ui"/>
              </a:rPr>
              <a:t>2 Chronicles 26:16-20  B</a:t>
            </a:r>
            <a:r>
              <a:rPr lang="en-US" b="0" i="0" dirty="0">
                <a:solidFill>
                  <a:srgbClr val="000000"/>
                </a:solidFill>
                <a:effectLst/>
                <a:latin typeface="system-ui"/>
              </a:rPr>
              <a:t>ut when he became strong, his heart was so proud that he acted corruptly, and he was unfaithful to the </a:t>
            </a:r>
            <a:r>
              <a:rPr lang="en-US" b="0" i="0" cap="small" dirty="0">
                <a:solidFill>
                  <a:srgbClr val="000000"/>
                </a:solidFill>
                <a:effectLst/>
                <a:latin typeface="system-ui"/>
              </a:rPr>
              <a:t>Lord</a:t>
            </a:r>
            <a:r>
              <a:rPr lang="en-US" b="0" i="0" dirty="0">
                <a:solidFill>
                  <a:srgbClr val="000000"/>
                </a:solidFill>
                <a:effectLst/>
                <a:latin typeface="system-ui"/>
              </a:rPr>
              <a:t> his God, for he entered the temple of the </a:t>
            </a:r>
            <a:r>
              <a:rPr lang="en-US" b="0" i="0" cap="small" dirty="0">
                <a:solidFill>
                  <a:srgbClr val="000000"/>
                </a:solidFill>
                <a:effectLst/>
                <a:latin typeface="system-ui"/>
              </a:rPr>
              <a:t>Lord</a:t>
            </a:r>
            <a:r>
              <a:rPr lang="en-US" b="0" i="0" dirty="0">
                <a:solidFill>
                  <a:srgbClr val="000000"/>
                </a:solidFill>
                <a:effectLst/>
                <a:latin typeface="system-ui"/>
              </a:rPr>
              <a:t> to burn incense on the altar of incense. </a:t>
            </a:r>
            <a:r>
              <a:rPr lang="en-US" b="1" i="0" baseline="30000" dirty="0">
                <a:solidFill>
                  <a:srgbClr val="000000"/>
                </a:solidFill>
                <a:effectLst/>
                <a:latin typeface="system-ui"/>
              </a:rPr>
              <a:t>17 </a:t>
            </a:r>
            <a:r>
              <a:rPr lang="en-US" b="0" i="0" dirty="0">
                <a:solidFill>
                  <a:srgbClr val="000000"/>
                </a:solidFill>
                <a:effectLst/>
                <a:latin typeface="system-ui"/>
              </a:rPr>
              <a:t>Then Azariah the priest entered after him and with him eighty priests of the </a:t>
            </a:r>
            <a:r>
              <a:rPr lang="en-US" b="0" i="0" cap="small" dirty="0">
                <a:solidFill>
                  <a:srgbClr val="000000"/>
                </a:solidFill>
                <a:effectLst/>
                <a:latin typeface="system-ui"/>
              </a:rPr>
              <a:t>Lord</a:t>
            </a:r>
            <a:r>
              <a:rPr lang="en-US" b="0" i="0" dirty="0">
                <a:solidFill>
                  <a:srgbClr val="000000"/>
                </a:solidFill>
                <a:effectLst/>
                <a:latin typeface="system-ui"/>
              </a:rPr>
              <a:t>, valiant men. </a:t>
            </a:r>
            <a:r>
              <a:rPr lang="en-US" b="1" i="0" baseline="30000" dirty="0">
                <a:solidFill>
                  <a:srgbClr val="000000"/>
                </a:solidFill>
                <a:effectLst/>
                <a:latin typeface="system-ui"/>
              </a:rPr>
              <a:t>18 </a:t>
            </a:r>
            <a:r>
              <a:rPr lang="en-US" b="0" i="0" dirty="0">
                <a:solidFill>
                  <a:srgbClr val="000000"/>
                </a:solidFill>
                <a:effectLst/>
                <a:latin typeface="system-ui"/>
              </a:rPr>
              <a:t>They opposed Uzziah the king and said to him, “It is not for you, Uzziah, to burn incense to the </a:t>
            </a:r>
            <a:r>
              <a:rPr lang="en-US" b="0" i="0" cap="small" dirty="0">
                <a:solidFill>
                  <a:srgbClr val="000000"/>
                </a:solidFill>
                <a:effectLst/>
                <a:latin typeface="system-ui"/>
              </a:rPr>
              <a:t>Lord</a:t>
            </a:r>
            <a:r>
              <a:rPr lang="en-US" b="0" i="0" dirty="0">
                <a:solidFill>
                  <a:srgbClr val="000000"/>
                </a:solidFill>
                <a:effectLst/>
                <a:latin typeface="system-ui"/>
              </a:rPr>
              <a:t>, but for the priests, the sons of Aaron who are consecrated to burn incense. Get out of the sanctuary, for you have been unfaithful and will have no honor from the </a:t>
            </a:r>
            <a:r>
              <a:rPr lang="en-US" b="0" i="0" cap="small" dirty="0">
                <a:solidFill>
                  <a:srgbClr val="000000"/>
                </a:solidFill>
                <a:effectLst/>
                <a:latin typeface="system-ui"/>
              </a:rPr>
              <a:t>Lord</a:t>
            </a:r>
            <a:r>
              <a:rPr lang="en-US" b="0" i="0" dirty="0">
                <a:solidFill>
                  <a:srgbClr val="000000"/>
                </a:solidFill>
                <a:effectLst/>
                <a:latin typeface="system-ui"/>
              </a:rPr>
              <a:t> God.” </a:t>
            </a:r>
            <a:r>
              <a:rPr lang="en-US" b="1" i="0" baseline="30000" dirty="0">
                <a:solidFill>
                  <a:srgbClr val="000000"/>
                </a:solidFill>
                <a:effectLst/>
                <a:latin typeface="system-ui"/>
              </a:rPr>
              <a:t>19 </a:t>
            </a:r>
            <a:r>
              <a:rPr lang="en-US" b="0" i="0" dirty="0">
                <a:solidFill>
                  <a:srgbClr val="000000"/>
                </a:solidFill>
                <a:effectLst/>
                <a:latin typeface="system-ui"/>
              </a:rPr>
              <a:t>But Uzziah, with a censer in his hand for burning incense, was enraged; and while he was enraged with the priests, the leprosy broke out on his forehead before the priests in the house of the </a:t>
            </a:r>
            <a:r>
              <a:rPr lang="en-US" b="0" i="0" cap="small" dirty="0">
                <a:solidFill>
                  <a:srgbClr val="000000"/>
                </a:solidFill>
                <a:effectLst/>
                <a:latin typeface="system-ui"/>
              </a:rPr>
              <a:t>Lord</a:t>
            </a:r>
            <a:r>
              <a:rPr lang="en-US" b="0" i="0" dirty="0">
                <a:solidFill>
                  <a:srgbClr val="000000"/>
                </a:solidFill>
                <a:effectLst/>
                <a:latin typeface="system-ui"/>
              </a:rPr>
              <a:t>, beside the altar of incense. </a:t>
            </a:r>
            <a:r>
              <a:rPr lang="en-US" b="1" i="0" baseline="30000" dirty="0">
                <a:solidFill>
                  <a:srgbClr val="000000"/>
                </a:solidFill>
                <a:effectLst/>
                <a:latin typeface="system-ui"/>
              </a:rPr>
              <a:t>20 </a:t>
            </a:r>
            <a:r>
              <a:rPr lang="en-US" b="0" i="0" dirty="0">
                <a:solidFill>
                  <a:srgbClr val="000000"/>
                </a:solidFill>
                <a:effectLst/>
                <a:latin typeface="system-ui"/>
              </a:rPr>
              <a:t>Azariah the chief priest and all the priests looked at him, and behold, he </a:t>
            </a:r>
            <a:r>
              <a:rPr lang="en-US" b="0" i="1" dirty="0">
                <a:solidFill>
                  <a:srgbClr val="000000"/>
                </a:solidFill>
                <a:effectLst/>
                <a:latin typeface="system-ui"/>
              </a:rPr>
              <a:t>was</a:t>
            </a:r>
            <a:r>
              <a:rPr lang="en-US" b="0" i="0" dirty="0">
                <a:solidFill>
                  <a:srgbClr val="000000"/>
                </a:solidFill>
                <a:effectLst/>
                <a:latin typeface="system-ui"/>
              </a:rPr>
              <a:t> leprous on his forehead; and they hurried him out of there, and he himself also hastened to get out because the </a:t>
            </a:r>
            <a:r>
              <a:rPr lang="en-US" b="0" i="0" cap="small" dirty="0">
                <a:solidFill>
                  <a:srgbClr val="000000"/>
                </a:solidFill>
                <a:effectLst/>
                <a:latin typeface="system-ui"/>
              </a:rPr>
              <a:t>Lord</a:t>
            </a:r>
            <a:r>
              <a:rPr lang="en-US" b="0" i="0" dirty="0">
                <a:solidFill>
                  <a:srgbClr val="000000"/>
                </a:solidFill>
                <a:effectLst/>
                <a:latin typeface="system-ui"/>
              </a:rPr>
              <a:t> had smitten him. </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Jude 8  (Regarding false teachers) </a:t>
            </a:r>
            <a:r>
              <a:rPr lang="en-US" b="0" i="0" dirty="0">
                <a:solidFill>
                  <a:srgbClr val="000000"/>
                </a:solidFill>
                <a:effectLst/>
                <a:latin typeface="system-ui"/>
              </a:rPr>
              <a:t>Yet in the same way these men, also by dreaming, defile the flesh, and reject authority, and revile angelic majesties.</a:t>
            </a:r>
            <a:endParaRPr lang="en-US" altLang="en-US" dirty="0"/>
          </a:p>
        </p:txBody>
      </p:sp>
      <p:sp>
        <p:nvSpPr>
          <p:cNvPr id="2" name="Date Placeholder 1">
            <a:extLst>
              <a:ext uri="{FF2B5EF4-FFF2-40B4-BE49-F238E27FC236}">
                <a16:creationId xmlns:a16="http://schemas.microsoft.com/office/drawing/2014/main" id="{9E37CE84-325C-6D49-8A31-B612161E06F0}"/>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77665D73-1227-04A4-195E-65A0C4F233F1}"/>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7B17F63C-1086-F65E-2AE0-E61C60AAC2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5324568-A532-4E8F-A831-C68642FB74EC}" type="slidenum">
              <a:rPr lang="en-US" altLang="en-US" sz="1300"/>
              <a:pPr/>
              <a:t>6</a:t>
            </a:fld>
            <a:endParaRPr lang="en-US" altLang="en-US" sz="1300"/>
          </a:p>
        </p:txBody>
      </p:sp>
      <p:sp>
        <p:nvSpPr>
          <p:cNvPr id="18435" name="Rectangle 2">
            <a:extLst>
              <a:ext uri="{FF2B5EF4-FFF2-40B4-BE49-F238E27FC236}">
                <a16:creationId xmlns:a16="http://schemas.microsoft.com/office/drawing/2014/main" id="{5B71B7A8-D242-6894-09EB-727FA1C4B7D3}"/>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9521109B-8D45-4CA3-7E4D-9AB6BC2F97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Genesis 4:6-7  T</a:t>
            </a:r>
            <a:r>
              <a:rPr lang="en-US" b="0" i="0" dirty="0">
                <a:solidFill>
                  <a:srgbClr val="000000"/>
                </a:solidFill>
                <a:effectLst/>
                <a:latin typeface="system-ui"/>
              </a:rPr>
              <a:t>hen the </a:t>
            </a:r>
            <a:r>
              <a:rPr lang="en-US" b="0" i="0" cap="small" dirty="0">
                <a:solidFill>
                  <a:srgbClr val="000000"/>
                </a:solidFill>
                <a:effectLst/>
                <a:latin typeface="system-ui"/>
              </a:rPr>
              <a:t>Lord</a:t>
            </a:r>
            <a:r>
              <a:rPr lang="en-US" b="0" i="0" dirty="0">
                <a:solidFill>
                  <a:srgbClr val="000000"/>
                </a:solidFill>
                <a:effectLst/>
                <a:latin typeface="system-ui"/>
              </a:rPr>
              <a:t> said to Cain, “Why are you angry? And why has your countenance fallen? </a:t>
            </a:r>
            <a:r>
              <a:rPr lang="en-US" b="1" i="0" baseline="30000" dirty="0">
                <a:solidFill>
                  <a:srgbClr val="000000"/>
                </a:solidFill>
                <a:effectLst/>
                <a:latin typeface="system-ui"/>
              </a:rPr>
              <a:t>7 </a:t>
            </a:r>
            <a:r>
              <a:rPr lang="en-US" b="0" i="0" dirty="0">
                <a:solidFill>
                  <a:srgbClr val="000000"/>
                </a:solidFill>
                <a:effectLst/>
                <a:latin typeface="system-ui"/>
              </a:rPr>
              <a:t>If you do well, will not </a:t>
            </a:r>
            <a:r>
              <a:rPr lang="en-US" b="0" i="1" dirty="0">
                <a:solidFill>
                  <a:srgbClr val="000000"/>
                </a:solidFill>
                <a:effectLst/>
                <a:latin typeface="system-ui"/>
              </a:rPr>
              <a:t>your countenance</a:t>
            </a:r>
            <a:r>
              <a:rPr lang="en-US" b="0" i="0" dirty="0">
                <a:solidFill>
                  <a:srgbClr val="000000"/>
                </a:solidFill>
                <a:effectLst/>
                <a:latin typeface="system-ui"/>
              </a:rPr>
              <a:t> be lifted up? And if you do not do well, sin is crouching at the door; and its desire is for you, but you must master it.”</a:t>
            </a:r>
            <a:endParaRPr lang="en-US" altLang="en-US" dirty="0"/>
          </a:p>
          <a:p>
            <a:endParaRPr lang="en-US" altLang="en-US" dirty="0"/>
          </a:p>
          <a:p>
            <a:r>
              <a:rPr lang="en-US" altLang="en-US" dirty="0"/>
              <a:t>Genesis 4:11  </a:t>
            </a:r>
            <a:r>
              <a:rPr lang="en-US" b="0" i="0" dirty="0">
                <a:solidFill>
                  <a:srgbClr val="000000"/>
                </a:solidFill>
                <a:effectLst/>
                <a:latin typeface="system-ui"/>
              </a:rPr>
              <a:t>Now you are cursed from the ground, which has opened its mouth to receive your brother’s blood from your hand. </a:t>
            </a:r>
            <a:endParaRPr lang="en-US" altLang="en-US" dirty="0"/>
          </a:p>
          <a:p>
            <a:endParaRPr lang="en-US" altLang="en-US" dirty="0"/>
          </a:p>
          <a:p>
            <a:r>
              <a:rPr lang="en-US" altLang="en-US" dirty="0"/>
              <a:t>Hebrews 2:1-3  </a:t>
            </a:r>
            <a:r>
              <a:rPr lang="en-US" b="1" i="0" dirty="0">
                <a:solidFill>
                  <a:srgbClr val="000000"/>
                </a:solidFill>
                <a:effectLst/>
                <a:latin typeface="system-ui"/>
              </a:rPr>
              <a:t> </a:t>
            </a:r>
            <a:r>
              <a:rPr lang="en-US" b="0" i="0" dirty="0">
                <a:solidFill>
                  <a:srgbClr val="000000"/>
                </a:solidFill>
                <a:effectLst/>
                <a:latin typeface="system-ui"/>
              </a:rPr>
              <a:t>For this reason we must pay much closer attention to what we have heard, so that we do not drift away </a:t>
            </a:r>
            <a:r>
              <a:rPr lang="en-US" b="0" i="1" dirty="0">
                <a:solidFill>
                  <a:srgbClr val="000000"/>
                </a:solidFill>
                <a:effectLst/>
                <a:latin typeface="system-ui"/>
              </a:rPr>
              <a:t>from it</a:t>
            </a:r>
            <a:r>
              <a:rPr lang="en-US" b="0" i="0" dirty="0">
                <a:solidFill>
                  <a:srgbClr val="000000"/>
                </a:solidFill>
                <a:effectLst/>
                <a:latin typeface="system-ui"/>
              </a:rPr>
              <a:t>. </a:t>
            </a:r>
            <a:r>
              <a:rPr lang="en-US" b="1" i="0" baseline="30000" dirty="0">
                <a:solidFill>
                  <a:srgbClr val="000000"/>
                </a:solidFill>
                <a:effectLst/>
                <a:latin typeface="system-ui"/>
              </a:rPr>
              <a:t>2 </a:t>
            </a:r>
            <a:r>
              <a:rPr lang="en-US" b="0" i="0" dirty="0">
                <a:solidFill>
                  <a:srgbClr val="000000"/>
                </a:solidFill>
                <a:effectLst/>
                <a:latin typeface="system-ui"/>
              </a:rPr>
              <a:t>For if the word spoken through angels proved unalterable, and every transgression and disobedience received a just penalty, </a:t>
            </a:r>
            <a:r>
              <a:rPr lang="en-US" b="1" i="0" baseline="30000" dirty="0">
                <a:solidFill>
                  <a:srgbClr val="000000"/>
                </a:solidFill>
                <a:effectLst/>
                <a:latin typeface="system-ui"/>
              </a:rPr>
              <a:t>3 </a:t>
            </a:r>
            <a:r>
              <a:rPr lang="en-US" b="0" i="0" dirty="0">
                <a:solidFill>
                  <a:srgbClr val="000000"/>
                </a:solidFill>
                <a:effectLst/>
                <a:latin typeface="system-ui"/>
              </a:rPr>
              <a:t>how will we escape if we neglect so great a salvation? After it was at the first spoken through the Lord, it was confirmed to us by those who heard…</a:t>
            </a:r>
            <a:endParaRPr lang="en-US" altLang="en-US" dirty="0"/>
          </a:p>
          <a:p>
            <a:endParaRPr lang="en-US" altLang="en-US" dirty="0"/>
          </a:p>
          <a:p>
            <a:r>
              <a:rPr lang="en-US" altLang="en-US" dirty="0"/>
              <a:t>Romans 2:5-11  </a:t>
            </a:r>
            <a:r>
              <a:rPr lang="en-US" b="0" i="0" dirty="0">
                <a:solidFill>
                  <a:srgbClr val="000000"/>
                </a:solidFill>
                <a:effectLst/>
                <a:latin typeface="system-ui"/>
              </a:rPr>
              <a:t>But because of your stubbornness and unrepentant heart you are storing up wrath for yourself in the day of wrath and revelation of the righteous judgment of God, </a:t>
            </a:r>
            <a:r>
              <a:rPr lang="en-US" b="1" i="0" baseline="30000" dirty="0">
                <a:solidFill>
                  <a:srgbClr val="000000"/>
                </a:solidFill>
                <a:effectLst/>
                <a:latin typeface="system-ui"/>
              </a:rPr>
              <a:t>6 </a:t>
            </a:r>
            <a:r>
              <a:rPr lang="en-US" b="0" i="0" dirty="0">
                <a:solidFill>
                  <a:srgbClr val="000000"/>
                </a:solidFill>
                <a:effectLst/>
                <a:latin typeface="system-ui"/>
              </a:rPr>
              <a:t>who </a:t>
            </a:r>
            <a:r>
              <a:rPr lang="en-US" b="0" i="0" cap="small" dirty="0">
                <a:solidFill>
                  <a:srgbClr val="000000"/>
                </a:solidFill>
                <a:effectLst/>
                <a:latin typeface="system-ui"/>
              </a:rPr>
              <a:t>will render to each person according to his deeds</a:t>
            </a:r>
            <a:r>
              <a:rPr lang="en-US" b="0" i="0" dirty="0">
                <a:solidFill>
                  <a:srgbClr val="000000"/>
                </a:solidFill>
                <a:effectLst/>
                <a:latin typeface="system-ui"/>
              </a:rPr>
              <a:t>: </a:t>
            </a:r>
            <a:r>
              <a:rPr lang="en-US" b="1" i="0" baseline="30000" dirty="0">
                <a:solidFill>
                  <a:srgbClr val="000000"/>
                </a:solidFill>
                <a:effectLst/>
                <a:latin typeface="system-ui"/>
              </a:rPr>
              <a:t>7 </a:t>
            </a:r>
            <a:r>
              <a:rPr lang="en-US" b="0" i="0" dirty="0">
                <a:solidFill>
                  <a:srgbClr val="000000"/>
                </a:solidFill>
                <a:effectLst/>
                <a:latin typeface="system-ui"/>
              </a:rPr>
              <a:t>to those who by perseverance in doing good seek for glory and honor and immortality, eternal life; </a:t>
            </a:r>
            <a:r>
              <a:rPr lang="en-US" b="1" i="0" baseline="30000" dirty="0">
                <a:solidFill>
                  <a:srgbClr val="000000"/>
                </a:solidFill>
                <a:effectLst/>
                <a:latin typeface="system-ui"/>
              </a:rPr>
              <a:t>8 </a:t>
            </a:r>
            <a:r>
              <a:rPr lang="en-US" b="1" i="0" dirty="0">
                <a:solidFill>
                  <a:srgbClr val="000000"/>
                </a:solidFill>
                <a:effectLst/>
                <a:latin typeface="system-ui"/>
              </a:rPr>
              <a:t>but</a:t>
            </a:r>
            <a:r>
              <a:rPr lang="en-US" b="0" i="0" dirty="0">
                <a:solidFill>
                  <a:srgbClr val="000000"/>
                </a:solidFill>
                <a:effectLst/>
                <a:latin typeface="system-ui"/>
              </a:rPr>
              <a:t> to those who are selfishly ambitious and do not obey the truth, but obey unrighteousness, wrath and indignation. </a:t>
            </a:r>
            <a:r>
              <a:rPr lang="en-US" b="1" i="0" baseline="30000" dirty="0">
                <a:solidFill>
                  <a:srgbClr val="000000"/>
                </a:solidFill>
                <a:effectLst/>
                <a:latin typeface="system-ui"/>
              </a:rPr>
              <a:t>9 </a:t>
            </a:r>
            <a:r>
              <a:rPr lang="en-US" b="0" i="1" dirty="0">
                <a:solidFill>
                  <a:srgbClr val="000000"/>
                </a:solidFill>
                <a:effectLst/>
                <a:latin typeface="system-ui"/>
              </a:rPr>
              <a:t>There will be</a:t>
            </a:r>
            <a:r>
              <a:rPr lang="en-US" b="0" i="0" dirty="0">
                <a:solidFill>
                  <a:srgbClr val="000000"/>
                </a:solidFill>
                <a:effectLst/>
                <a:latin typeface="system-ui"/>
              </a:rPr>
              <a:t> tribulation and distress for every soul of man who does evil, of the Jew first and also of the Greek, </a:t>
            </a:r>
            <a:r>
              <a:rPr lang="en-US" b="1" i="0" baseline="30000" dirty="0">
                <a:solidFill>
                  <a:srgbClr val="000000"/>
                </a:solidFill>
                <a:effectLst/>
                <a:latin typeface="system-ui"/>
              </a:rPr>
              <a:t>10 </a:t>
            </a:r>
            <a:r>
              <a:rPr lang="en-US" b="0" i="0" dirty="0">
                <a:solidFill>
                  <a:srgbClr val="000000"/>
                </a:solidFill>
                <a:effectLst/>
                <a:latin typeface="system-ui"/>
              </a:rPr>
              <a:t>but glory and honor and peace to everyone who does good, to the Jew first and also to the Greek. </a:t>
            </a:r>
            <a:r>
              <a:rPr lang="en-US" b="1" i="0" baseline="30000" dirty="0">
                <a:solidFill>
                  <a:srgbClr val="000000"/>
                </a:solidFill>
                <a:effectLst/>
                <a:latin typeface="system-ui"/>
              </a:rPr>
              <a:t>11 </a:t>
            </a:r>
            <a:r>
              <a:rPr lang="en-US" b="0" i="0" dirty="0">
                <a:solidFill>
                  <a:srgbClr val="000000"/>
                </a:solidFill>
                <a:effectLst/>
                <a:latin typeface="system-ui"/>
              </a:rPr>
              <a:t>For there is no partiality with God.</a:t>
            </a:r>
            <a:endParaRPr lang="en-US" altLang="en-US" dirty="0"/>
          </a:p>
          <a:p>
            <a:endParaRPr lang="en-US" altLang="en-US" dirty="0"/>
          </a:p>
          <a:p>
            <a:r>
              <a:rPr lang="en-US" altLang="en-US" dirty="0"/>
              <a:t>Jude 14-15  </a:t>
            </a:r>
            <a:r>
              <a:rPr lang="en-US" b="0" i="1" dirty="0">
                <a:solidFill>
                  <a:srgbClr val="000000"/>
                </a:solidFill>
                <a:effectLst/>
                <a:latin typeface="system-ui"/>
              </a:rPr>
              <a:t>It was</a:t>
            </a:r>
            <a:r>
              <a:rPr lang="en-US" b="0" i="0" dirty="0">
                <a:solidFill>
                  <a:srgbClr val="000000"/>
                </a:solidFill>
                <a:effectLst/>
                <a:latin typeface="system-ui"/>
              </a:rPr>
              <a:t> also about these men </a:t>
            </a:r>
            <a:r>
              <a:rPr lang="en-US" b="0" i="1" dirty="0">
                <a:solidFill>
                  <a:srgbClr val="000000"/>
                </a:solidFill>
                <a:effectLst/>
                <a:latin typeface="system-ui"/>
              </a:rPr>
              <a:t>that</a:t>
            </a:r>
            <a:r>
              <a:rPr lang="en-US" b="0" i="0" dirty="0">
                <a:solidFill>
                  <a:srgbClr val="000000"/>
                </a:solidFill>
                <a:effectLst/>
                <a:latin typeface="system-ui"/>
              </a:rPr>
              <a:t> Enoch, </a:t>
            </a:r>
            <a:r>
              <a:rPr lang="en-US" b="0" i="1" dirty="0">
                <a:solidFill>
                  <a:srgbClr val="000000"/>
                </a:solidFill>
                <a:effectLst/>
                <a:latin typeface="system-ui"/>
              </a:rPr>
              <a:t>in</a:t>
            </a:r>
            <a:r>
              <a:rPr lang="en-US" b="0" i="0" dirty="0">
                <a:solidFill>
                  <a:srgbClr val="000000"/>
                </a:solidFill>
                <a:effectLst/>
                <a:latin typeface="system-ui"/>
              </a:rPr>
              <a:t> the seventh </a:t>
            </a:r>
            <a:r>
              <a:rPr lang="en-US" b="0" i="1" dirty="0">
                <a:solidFill>
                  <a:srgbClr val="000000"/>
                </a:solidFill>
                <a:effectLst/>
                <a:latin typeface="system-ui"/>
              </a:rPr>
              <a:t>generation</a:t>
            </a:r>
            <a:r>
              <a:rPr lang="en-US" b="0" i="0" dirty="0">
                <a:solidFill>
                  <a:srgbClr val="000000"/>
                </a:solidFill>
                <a:effectLst/>
                <a:latin typeface="system-ui"/>
              </a:rPr>
              <a:t> from Adam, prophesied, saying, “Behold, the Lord came with many thousands of His holy ones, </a:t>
            </a:r>
            <a:r>
              <a:rPr lang="en-US" b="1" i="0" baseline="30000" dirty="0">
                <a:solidFill>
                  <a:srgbClr val="000000"/>
                </a:solidFill>
                <a:effectLst/>
                <a:latin typeface="system-ui"/>
              </a:rPr>
              <a:t>15 </a:t>
            </a:r>
            <a:r>
              <a:rPr lang="en-US" b="0" i="0" dirty="0">
                <a:solidFill>
                  <a:srgbClr val="000000"/>
                </a:solidFill>
                <a:effectLst/>
                <a:latin typeface="system-ui"/>
              </a:rPr>
              <a:t>to execute judgment upon all, and to convict all the ungodly of all their ungodly deeds which they have done in an ungodly way, and of all the harsh things which ungodly sinners have spoken against Him.” </a:t>
            </a:r>
            <a:endParaRPr lang="en-US" altLang="en-US" dirty="0"/>
          </a:p>
        </p:txBody>
      </p:sp>
      <p:sp>
        <p:nvSpPr>
          <p:cNvPr id="2" name="Date Placeholder 1">
            <a:extLst>
              <a:ext uri="{FF2B5EF4-FFF2-40B4-BE49-F238E27FC236}">
                <a16:creationId xmlns:a16="http://schemas.microsoft.com/office/drawing/2014/main" id="{B0136982-ED3A-2B84-52B9-9CE65B13FBE1}"/>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6EE69E94-637B-DD46-B659-CC4B1DBEAFFC}"/>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01197162-8F91-62D1-6B2C-E22A0BBFF6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F77432F0-7E2D-4686-9414-0A787F6D58B8}" type="slidenum">
              <a:rPr lang="en-US" altLang="en-US" sz="1300"/>
              <a:pPr/>
              <a:t>7</a:t>
            </a:fld>
            <a:endParaRPr lang="en-US" altLang="en-US" sz="1300"/>
          </a:p>
        </p:txBody>
      </p:sp>
      <p:sp>
        <p:nvSpPr>
          <p:cNvPr id="19459" name="Rectangle 2">
            <a:extLst>
              <a:ext uri="{FF2B5EF4-FFF2-40B4-BE49-F238E27FC236}">
                <a16:creationId xmlns:a16="http://schemas.microsoft.com/office/drawing/2014/main" id="{31675C7F-C60B-8317-66B6-DF0142639B19}"/>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38A544C9-807C-9D20-4FF4-6CBF4DC9CB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Genesis 4:13-14  </a:t>
            </a:r>
            <a:r>
              <a:rPr lang="en-US" b="0" i="0" dirty="0">
                <a:solidFill>
                  <a:srgbClr val="000000"/>
                </a:solidFill>
                <a:effectLst/>
                <a:latin typeface="system-ui"/>
              </a:rPr>
              <a:t>Cain said to the </a:t>
            </a:r>
            <a:r>
              <a:rPr lang="en-US" b="0" i="0" cap="small" dirty="0">
                <a:solidFill>
                  <a:srgbClr val="000000"/>
                </a:solidFill>
                <a:effectLst/>
                <a:latin typeface="system-ui"/>
              </a:rPr>
              <a:t>Lord</a:t>
            </a:r>
            <a:r>
              <a:rPr lang="en-US" b="0" i="0" dirty="0">
                <a:solidFill>
                  <a:srgbClr val="000000"/>
                </a:solidFill>
                <a:effectLst/>
                <a:latin typeface="system-ui"/>
              </a:rPr>
              <a:t>, “My punishment is too great to bear! </a:t>
            </a:r>
            <a:r>
              <a:rPr lang="en-US" b="1" i="0" baseline="30000" dirty="0">
                <a:solidFill>
                  <a:srgbClr val="000000"/>
                </a:solidFill>
                <a:effectLst/>
                <a:latin typeface="system-ui"/>
              </a:rPr>
              <a:t>14 </a:t>
            </a:r>
            <a:r>
              <a:rPr lang="en-US" b="0" i="0" dirty="0">
                <a:solidFill>
                  <a:srgbClr val="000000"/>
                </a:solidFill>
                <a:effectLst/>
                <a:latin typeface="system-ui"/>
              </a:rPr>
              <a:t>Behold, You have driven me this day from the face of the ground; and from Your face I will be hidden, and I will be a vagrant and a wanderer on the earth, and whoever finds me will kill me.”</a:t>
            </a:r>
            <a:endParaRPr lang="en-US" altLang="en-US" dirty="0"/>
          </a:p>
          <a:p>
            <a:endParaRPr lang="en-US" altLang="en-US" dirty="0"/>
          </a:p>
          <a:p>
            <a:r>
              <a:rPr lang="en-US" altLang="en-US" dirty="0"/>
              <a:t>Jude 11  </a:t>
            </a:r>
            <a:r>
              <a:rPr lang="en-US" b="0" i="0" dirty="0">
                <a:solidFill>
                  <a:srgbClr val="000000"/>
                </a:solidFill>
                <a:effectLst/>
                <a:latin typeface="system-ui"/>
              </a:rPr>
              <a:t>Woe to them! For they have gone the way of Cain, and for pay they have rushed headlong into the error of Balaam, and perished in the rebellion of Korah. </a:t>
            </a:r>
          </a:p>
          <a:p>
            <a:endParaRPr lang="en-US" altLang="en-US" b="0" i="0" dirty="0">
              <a:solidFill>
                <a:srgbClr val="000000"/>
              </a:solidFill>
              <a:effectLst/>
              <a:latin typeface="system-ui"/>
            </a:endParaRPr>
          </a:p>
          <a:p>
            <a:r>
              <a:rPr lang="en-US" altLang="en-US" b="1" i="0" dirty="0">
                <a:solidFill>
                  <a:srgbClr val="000000"/>
                </a:solidFill>
                <a:effectLst/>
                <a:latin typeface="system-ui"/>
              </a:rPr>
              <a:t>Balaam (See Numbers 22 through 31)</a:t>
            </a:r>
          </a:p>
          <a:p>
            <a:r>
              <a:rPr lang="en-US" altLang="en-US" b="1" i="0" dirty="0">
                <a:solidFill>
                  <a:srgbClr val="000000"/>
                </a:solidFill>
                <a:effectLst/>
                <a:latin typeface="system-ui"/>
              </a:rPr>
              <a:t>Korah (See Numbers 16 &amp; Revelation 2:14)</a:t>
            </a:r>
          </a:p>
          <a:p>
            <a:endParaRPr lang="en-US" altLang="en-US" b="1" i="0" dirty="0">
              <a:solidFill>
                <a:srgbClr val="000000"/>
              </a:solidFill>
              <a:effectLst/>
              <a:latin typeface="system-ui"/>
            </a:endParaRPr>
          </a:p>
          <a:p>
            <a:pPr defTabSz="990374">
              <a:defRPr/>
            </a:pPr>
            <a:r>
              <a:rPr lang="en-US" altLang="en-US" b="0" i="0" dirty="0">
                <a:solidFill>
                  <a:srgbClr val="000000"/>
                </a:solidFill>
                <a:effectLst/>
                <a:latin typeface="system-ui"/>
              </a:rPr>
              <a:t>Matthew 25:41  </a:t>
            </a:r>
            <a:r>
              <a:rPr lang="en-US" b="0" i="0" dirty="0">
                <a:solidFill>
                  <a:srgbClr val="000000"/>
                </a:solidFill>
                <a:effectLst/>
                <a:latin typeface="system-ui"/>
              </a:rPr>
              <a:t>“Then He will also say to those on His left, ‘Depart from Me, accursed ones, into the eternal fire which has been prepared for the devil and his angels…</a:t>
            </a:r>
          </a:p>
          <a:p>
            <a:pPr defTabSz="990374">
              <a:defRPr/>
            </a:pPr>
            <a:endParaRPr lang="en-US" altLang="en-US" b="0" i="0" dirty="0">
              <a:solidFill>
                <a:srgbClr val="000000"/>
              </a:solidFill>
              <a:effectLst/>
              <a:latin typeface="system-ui"/>
            </a:endParaRPr>
          </a:p>
          <a:p>
            <a:r>
              <a:rPr lang="en-US" altLang="en-US" b="0" i="0" dirty="0">
                <a:solidFill>
                  <a:srgbClr val="000000"/>
                </a:solidFill>
                <a:effectLst/>
                <a:latin typeface="system-ui"/>
              </a:rPr>
              <a:t>Revelation 14:9-11  </a:t>
            </a:r>
            <a:r>
              <a:rPr lang="en-US" b="0" i="0" dirty="0">
                <a:solidFill>
                  <a:srgbClr val="000000"/>
                </a:solidFill>
                <a:effectLst/>
                <a:latin typeface="system-ui"/>
              </a:rPr>
              <a:t>Then another angel, a third one, followed them, saying with a loud voice, “If anyone worships the beast and his image, and receives a mark on his forehead or on his hand, </a:t>
            </a:r>
            <a:r>
              <a:rPr lang="en-US" b="1" i="0" baseline="30000" dirty="0">
                <a:solidFill>
                  <a:srgbClr val="000000"/>
                </a:solidFill>
                <a:effectLst/>
                <a:latin typeface="system-ui"/>
              </a:rPr>
              <a:t>10 </a:t>
            </a:r>
            <a:r>
              <a:rPr lang="en-US" b="0" i="0" dirty="0">
                <a:solidFill>
                  <a:srgbClr val="000000"/>
                </a:solidFill>
                <a:effectLst/>
                <a:latin typeface="system-ui"/>
              </a:rPr>
              <a:t>he also will drink of the wine of the wrath of God, which is mixed in full strength in the cup of His anger; and he will be tormented with fire and brimstone in the presence of the holy angels and in the presence of the Lamb. </a:t>
            </a:r>
            <a:r>
              <a:rPr lang="en-US" b="1" i="0" baseline="30000" dirty="0">
                <a:solidFill>
                  <a:srgbClr val="000000"/>
                </a:solidFill>
                <a:effectLst/>
                <a:latin typeface="system-ui"/>
              </a:rPr>
              <a:t>11 </a:t>
            </a:r>
            <a:r>
              <a:rPr lang="en-US" b="0" i="0" dirty="0">
                <a:solidFill>
                  <a:srgbClr val="000000"/>
                </a:solidFill>
                <a:effectLst/>
                <a:latin typeface="system-ui"/>
              </a:rPr>
              <a:t>And the smoke of their torment goes up forever and ever; they have no rest day and night, those who worship the beast and his image, and whoever receives the mark of his name.”</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Revelation 21:8 </a:t>
            </a:r>
            <a:r>
              <a:rPr lang="en-US" b="1" i="0" baseline="30000" dirty="0">
                <a:solidFill>
                  <a:srgbClr val="000000"/>
                </a:solidFill>
                <a:effectLst/>
                <a:latin typeface="system-ui"/>
              </a:rPr>
              <a:t> </a:t>
            </a:r>
            <a:r>
              <a:rPr lang="en-US" b="0" i="0" dirty="0">
                <a:solidFill>
                  <a:srgbClr val="000000"/>
                </a:solidFill>
                <a:effectLst/>
                <a:latin typeface="system-ui"/>
              </a:rPr>
              <a:t>But for the cowardly and unbelieving and abominable and murderers and immoral persons and sorcerers and idolaters and all liars, their part </a:t>
            </a:r>
            <a:r>
              <a:rPr lang="en-US" b="0" i="1" dirty="0">
                <a:solidFill>
                  <a:srgbClr val="000000"/>
                </a:solidFill>
                <a:effectLst/>
                <a:latin typeface="system-ui"/>
              </a:rPr>
              <a:t>will be</a:t>
            </a:r>
            <a:r>
              <a:rPr lang="en-US" b="0" i="0" dirty="0">
                <a:solidFill>
                  <a:srgbClr val="000000"/>
                </a:solidFill>
                <a:effectLst/>
                <a:latin typeface="system-ui"/>
              </a:rPr>
              <a:t> in the lake that burns with fire and brimstone, which is the second death.”</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r>
              <a:rPr lang="en-US" altLang="en-US" b="0" i="0" dirty="0">
                <a:solidFill>
                  <a:srgbClr val="000000"/>
                </a:solidFill>
                <a:effectLst/>
                <a:latin typeface="system-ui"/>
              </a:rPr>
              <a:t>Luke 16:19-31  (Rich man and Lazarus) </a:t>
            </a:r>
            <a:r>
              <a:rPr lang="en-US" b="0" i="0" dirty="0">
                <a:solidFill>
                  <a:srgbClr val="000000"/>
                </a:solidFill>
                <a:effectLst/>
                <a:latin typeface="system-ui"/>
              </a:rPr>
              <a:t>“Now there was a rich man, and he habitually dressed in purple and fine linen, joyously living in splendor every day. </a:t>
            </a:r>
            <a:r>
              <a:rPr lang="en-US" b="1" i="0" baseline="30000" dirty="0">
                <a:solidFill>
                  <a:srgbClr val="000000"/>
                </a:solidFill>
                <a:effectLst/>
                <a:latin typeface="system-ui"/>
              </a:rPr>
              <a:t>20 </a:t>
            </a:r>
            <a:r>
              <a:rPr lang="en-US" b="0" i="0" dirty="0">
                <a:solidFill>
                  <a:srgbClr val="000000"/>
                </a:solidFill>
                <a:effectLst/>
                <a:latin typeface="system-ui"/>
              </a:rPr>
              <a:t>And a poor man named Lazarus was laid at his gate, covered with sores, </a:t>
            </a:r>
            <a:r>
              <a:rPr lang="en-US" b="1" i="0" baseline="30000" dirty="0">
                <a:solidFill>
                  <a:srgbClr val="000000"/>
                </a:solidFill>
                <a:effectLst/>
                <a:latin typeface="system-ui"/>
              </a:rPr>
              <a:t>21 </a:t>
            </a:r>
            <a:r>
              <a:rPr lang="en-US" b="0" i="0" dirty="0">
                <a:solidFill>
                  <a:srgbClr val="000000"/>
                </a:solidFill>
                <a:effectLst/>
                <a:latin typeface="system-ui"/>
              </a:rPr>
              <a:t>and longing to be fed with the </a:t>
            </a:r>
            <a:r>
              <a:rPr lang="en-US" b="0" i="1" dirty="0">
                <a:solidFill>
                  <a:srgbClr val="000000"/>
                </a:solidFill>
                <a:effectLst/>
                <a:latin typeface="system-ui"/>
              </a:rPr>
              <a:t>crumbs</a:t>
            </a:r>
            <a:r>
              <a:rPr lang="en-US" b="0" i="0" dirty="0">
                <a:solidFill>
                  <a:srgbClr val="000000"/>
                </a:solidFill>
                <a:effectLst/>
                <a:latin typeface="system-ui"/>
              </a:rPr>
              <a:t> which were falling from the rich man’s table; besides, even the dogs were coming and licking his sores. </a:t>
            </a:r>
            <a:r>
              <a:rPr lang="en-US" b="1" i="0" baseline="30000" dirty="0">
                <a:solidFill>
                  <a:srgbClr val="000000"/>
                </a:solidFill>
                <a:effectLst/>
                <a:latin typeface="system-ui"/>
              </a:rPr>
              <a:t>22 </a:t>
            </a:r>
            <a:r>
              <a:rPr lang="en-US" b="0" i="0" dirty="0">
                <a:solidFill>
                  <a:srgbClr val="000000"/>
                </a:solidFill>
                <a:effectLst/>
                <a:latin typeface="system-ui"/>
              </a:rPr>
              <a:t>Now the poor man died and was carried away by the angels to Abraham’s bosom; and the rich man also died and was buried. </a:t>
            </a:r>
            <a:r>
              <a:rPr lang="en-US" b="1" i="0" baseline="30000" dirty="0">
                <a:solidFill>
                  <a:srgbClr val="000000"/>
                </a:solidFill>
                <a:effectLst/>
                <a:latin typeface="system-ui"/>
              </a:rPr>
              <a:t>23 </a:t>
            </a:r>
            <a:r>
              <a:rPr lang="en-US" b="0" i="0" dirty="0">
                <a:solidFill>
                  <a:srgbClr val="000000"/>
                </a:solidFill>
                <a:effectLst/>
                <a:latin typeface="system-ui"/>
              </a:rPr>
              <a:t>In Hades he lifted up his eyes, being in torment, and *saw Abraham far away and Lazarus in his bosom. </a:t>
            </a:r>
            <a:r>
              <a:rPr lang="en-US" b="1" i="0" baseline="30000" dirty="0">
                <a:solidFill>
                  <a:srgbClr val="000000"/>
                </a:solidFill>
                <a:effectLst/>
                <a:latin typeface="system-ui"/>
              </a:rPr>
              <a:t>24 </a:t>
            </a:r>
            <a:r>
              <a:rPr lang="en-US" b="0" i="0" dirty="0">
                <a:solidFill>
                  <a:srgbClr val="000000"/>
                </a:solidFill>
                <a:effectLst/>
                <a:latin typeface="system-ui"/>
              </a:rPr>
              <a:t>And he cried out and said, ‘Father Abraham, have mercy on me, and send Lazarus so that he may dip the tip of his finger in water and cool off my tongue, for I am in agony in this flame.’ </a:t>
            </a:r>
            <a:r>
              <a:rPr lang="en-US" b="1" i="0" baseline="30000" dirty="0">
                <a:solidFill>
                  <a:srgbClr val="000000"/>
                </a:solidFill>
                <a:effectLst/>
                <a:latin typeface="system-ui"/>
              </a:rPr>
              <a:t>25 </a:t>
            </a:r>
            <a:r>
              <a:rPr lang="en-US" b="0" i="0" dirty="0">
                <a:solidFill>
                  <a:srgbClr val="000000"/>
                </a:solidFill>
                <a:effectLst/>
                <a:latin typeface="system-ui"/>
              </a:rPr>
              <a:t>But Abraham said, ‘Child, remember that during your life you received your good things, and likewise Lazarus bad things; but now he is being comforted here, and you are in agony. </a:t>
            </a:r>
            <a:r>
              <a:rPr lang="en-US" b="1" i="0" baseline="30000" dirty="0">
                <a:solidFill>
                  <a:srgbClr val="000000"/>
                </a:solidFill>
                <a:effectLst/>
                <a:latin typeface="system-ui"/>
              </a:rPr>
              <a:t>26 </a:t>
            </a:r>
            <a:r>
              <a:rPr lang="en-US" b="0" i="0" dirty="0">
                <a:solidFill>
                  <a:srgbClr val="000000"/>
                </a:solidFill>
                <a:effectLst/>
                <a:latin typeface="system-ui"/>
              </a:rPr>
              <a:t>And besides all this, between us and you there is a great chasm fixed, so that those who wish to come over from here to you will not be able, and </a:t>
            </a:r>
            <a:r>
              <a:rPr lang="en-US" b="0" i="1" dirty="0">
                <a:solidFill>
                  <a:srgbClr val="000000"/>
                </a:solidFill>
                <a:effectLst/>
                <a:latin typeface="system-ui"/>
              </a:rPr>
              <a:t>that</a:t>
            </a:r>
            <a:r>
              <a:rPr lang="en-US" b="0" i="0" dirty="0">
                <a:solidFill>
                  <a:srgbClr val="000000"/>
                </a:solidFill>
                <a:effectLst/>
                <a:latin typeface="system-ui"/>
              </a:rPr>
              <a:t> none may cross over from there to us.’ </a:t>
            </a:r>
            <a:r>
              <a:rPr lang="en-US" b="1" i="0" baseline="30000" dirty="0">
                <a:solidFill>
                  <a:srgbClr val="000000"/>
                </a:solidFill>
                <a:effectLst/>
                <a:latin typeface="system-ui"/>
              </a:rPr>
              <a:t>27 </a:t>
            </a:r>
            <a:r>
              <a:rPr lang="en-US" b="0" i="0" dirty="0">
                <a:solidFill>
                  <a:srgbClr val="000000"/>
                </a:solidFill>
                <a:effectLst/>
                <a:latin typeface="system-ui"/>
              </a:rPr>
              <a:t>And he said, ‘Then I beg you, father, that you send him to my father’s house— </a:t>
            </a:r>
            <a:r>
              <a:rPr lang="en-US" b="1" i="0" baseline="30000" dirty="0">
                <a:solidFill>
                  <a:srgbClr val="000000"/>
                </a:solidFill>
                <a:effectLst/>
                <a:latin typeface="system-ui"/>
              </a:rPr>
              <a:t>28 </a:t>
            </a:r>
            <a:r>
              <a:rPr lang="en-US" b="0" i="0" dirty="0">
                <a:solidFill>
                  <a:srgbClr val="000000"/>
                </a:solidFill>
                <a:effectLst/>
                <a:latin typeface="system-ui"/>
              </a:rPr>
              <a:t>for I have five brothers—in order that he may warn them, so that they will not also come to this place of torment.’ </a:t>
            </a:r>
            <a:r>
              <a:rPr lang="en-US" b="1" i="0" baseline="30000" dirty="0">
                <a:solidFill>
                  <a:srgbClr val="000000"/>
                </a:solidFill>
                <a:effectLst/>
                <a:latin typeface="system-ui"/>
              </a:rPr>
              <a:t>29 </a:t>
            </a:r>
            <a:r>
              <a:rPr lang="en-US" b="0" i="0" dirty="0">
                <a:solidFill>
                  <a:srgbClr val="000000"/>
                </a:solidFill>
                <a:effectLst/>
                <a:latin typeface="system-ui"/>
              </a:rPr>
              <a:t>But Abraham *said, ‘They have Moses and the Prophets; let them hear them.’ </a:t>
            </a:r>
            <a:r>
              <a:rPr lang="en-US" b="1" i="0" baseline="30000" dirty="0">
                <a:solidFill>
                  <a:srgbClr val="000000"/>
                </a:solidFill>
                <a:effectLst/>
                <a:latin typeface="system-ui"/>
              </a:rPr>
              <a:t>30 </a:t>
            </a:r>
            <a:r>
              <a:rPr lang="en-US" b="0" i="0" dirty="0">
                <a:solidFill>
                  <a:srgbClr val="000000"/>
                </a:solidFill>
                <a:effectLst/>
                <a:latin typeface="system-ui"/>
              </a:rPr>
              <a:t>But he said, ‘No, father Abraham, but if someone goes to them from the dead, they will repent!’ </a:t>
            </a:r>
            <a:r>
              <a:rPr lang="en-US" b="1" i="0" baseline="30000" dirty="0">
                <a:solidFill>
                  <a:srgbClr val="000000"/>
                </a:solidFill>
                <a:effectLst/>
                <a:latin typeface="system-ui"/>
              </a:rPr>
              <a:t>31 </a:t>
            </a:r>
            <a:r>
              <a:rPr lang="en-US" b="0" i="0" dirty="0">
                <a:solidFill>
                  <a:srgbClr val="000000"/>
                </a:solidFill>
                <a:effectLst/>
                <a:latin typeface="system-ui"/>
              </a:rPr>
              <a:t>But he said to him, ‘If they do not listen to Moses and the Prophets, they will not be persuaded even if someone rises from the dead.’”</a:t>
            </a:r>
            <a:endParaRPr lang="en-US" altLang="en-US" b="0" i="0" dirty="0">
              <a:solidFill>
                <a:srgbClr val="000000"/>
              </a:solidFill>
              <a:effectLst/>
              <a:latin typeface="system-ui"/>
            </a:endParaRPr>
          </a:p>
          <a:p>
            <a:endParaRPr lang="en-US" altLang="en-US" b="0" i="0" dirty="0">
              <a:solidFill>
                <a:srgbClr val="000000"/>
              </a:solidFill>
              <a:effectLst/>
              <a:latin typeface="system-ui"/>
            </a:endParaRPr>
          </a:p>
          <a:p>
            <a:endParaRPr lang="en-US" altLang="en-US" dirty="0"/>
          </a:p>
        </p:txBody>
      </p:sp>
      <p:sp>
        <p:nvSpPr>
          <p:cNvPr id="2" name="Date Placeholder 1">
            <a:extLst>
              <a:ext uri="{FF2B5EF4-FFF2-40B4-BE49-F238E27FC236}">
                <a16:creationId xmlns:a16="http://schemas.microsoft.com/office/drawing/2014/main" id="{1CD84998-F52B-9C06-5357-EBC104F79126}"/>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149CC64A-9BEC-1F32-A479-EE6FC5C7EDE1}"/>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D90EACC7-159B-D554-4704-F04F7C2DF7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8</a:t>
            </a:fld>
            <a:endParaRPr lang="en-US" altLang="en-US" sz="1300"/>
          </a:p>
        </p:txBody>
      </p:sp>
      <p:sp>
        <p:nvSpPr>
          <p:cNvPr id="20483" name="Rectangle 2">
            <a:extLst>
              <a:ext uri="{FF2B5EF4-FFF2-40B4-BE49-F238E27FC236}">
                <a16:creationId xmlns:a16="http://schemas.microsoft.com/office/drawing/2014/main" id="{8C494C37-8FD0-ECCF-7851-76D10E3D6A83}"/>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90DFF319-035E-2EC6-E399-64CC9FDD34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9BAC8E75-B50F-CFFE-209C-459FA8331562}"/>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95B7EFEC-E76A-A700-B59A-3E7FDFD1ED28}"/>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8582B7-7976-A9C2-3823-87AB2F970E91}"/>
            </a:ext>
          </a:extLst>
        </p:cNvPr>
        <p:cNvGrpSpPr/>
        <p:nvPr/>
      </p:nvGrpSpPr>
      <p:grpSpPr>
        <a:xfrm>
          <a:off x="0" y="0"/>
          <a:ext cx="0" cy="0"/>
          <a:chOff x="0" y="0"/>
          <a:chExt cx="0" cy="0"/>
        </a:xfrm>
      </p:grpSpPr>
      <p:sp>
        <p:nvSpPr>
          <p:cNvPr id="20482" name="Rectangle 7">
            <a:extLst>
              <a:ext uri="{FF2B5EF4-FFF2-40B4-BE49-F238E27FC236}">
                <a16:creationId xmlns:a16="http://schemas.microsoft.com/office/drawing/2014/main" id="{585546DD-BF74-095C-3A58-81824AEEC9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Narrow" panose="020B0606020202030204" pitchFamily="34" charset="0"/>
              </a:defRPr>
            </a:lvl1pPr>
            <a:lvl2pPr marL="804679" indent="-309491" eaLnBrk="0" hangingPunct="0">
              <a:defRPr sz="2600">
                <a:solidFill>
                  <a:schemeClr val="tx1"/>
                </a:solidFill>
                <a:latin typeface="Arial Narrow" panose="020B0606020202030204" pitchFamily="34" charset="0"/>
              </a:defRPr>
            </a:lvl2pPr>
            <a:lvl3pPr marL="1237969" indent="-247593" eaLnBrk="0" hangingPunct="0">
              <a:defRPr sz="2600">
                <a:solidFill>
                  <a:schemeClr val="tx1"/>
                </a:solidFill>
                <a:latin typeface="Arial Narrow" panose="020B0606020202030204" pitchFamily="34" charset="0"/>
              </a:defRPr>
            </a:lvl3pPr>
            <a:lvl4pPr marL="1733156" indent="-247593" eaLnBrk="0" hangingPunct="0">
              <a:defRPr sz="2600">
                <a:solidFill>
                  <a:schemeClr val="tx1"/>
                </a:solidFill>
                <a:latin typeface="Arial Narrow" panose="020B0606020202030204" pitchFamily="34" charset="0"/>
              </a:defRPr>
            </a:lvl4pPr>
            <a:lvl5pPr marL="2228343" indent="-247593" eaLnBrk="0" hangingPunct="0">
              <a:defRPr sz="2600">
                <a:solidFill>
                  <a:schemeClr val="tx1"/>
                </a:solidFill>
                <a:latin typeface="Arial Narrow" panose="020B0606020202030204" pitchFamily="34" charset="0"/>
              </a:defRPr>
            </a:lvl5pPr>
            <a:lvl6pPr marL="2723530" indent="-247593" eaLnBrk="0" fontAlgn="base" hangingPunct="0">
              <a:spcBef>
                <a:spcPct val="0"/>
              </a:spcBef>
              <a:spcAft>
                <a:spcPct val="0"/>
              </a:spcAft>
              <a:defRPr sz="2600">
                <a:solidFill>
                  <a:schemeClr val="tx1"/>
                </a:solidFill>
                <a:latin typeface="Arial Narrow" panose="020B0606020202030204" pitchFamily="34" charset="0"/>
              </a:defRPr>
            </a:lvl6pPr>
            <a:lvl7pPr marL="3218718" indent="-247593" eaLnBrk="0" fontAlgn="base" hangingPunct="0">
              <a:spcBef>
                <a:spcPct val="0"/>
              </a:spcBef>
              <a:spcAft>
                <a:spcPct val="0"/>
              </a:spcAft>
              <a:defRPr sz="2600">
                <a:solidFill>
                  <a:schemeClr val="tx1"/>
                </a:solidFill>
                <a:latin typeface="Arial Narrow" panose="020B0606020202030204" pitchFamily="34" charset="0"/>
              </a:defRPr>
            </a:lvl7pPr>
            <a:lvl8pPr marL="3713905" indent="-247593" eaLnBrk="0" fontAlgn="base" hangingPunct="0">
              <a:spcBef>
                <a:spcPct val="0"/>
              </a:spcBef>
              <a:spcAft>
                <a:spcPct val="0"/>
              </a:spcAft>
              <a:defRPr sz="2600">
                <a:solidFill>
                  <a:schemeClr val="tx1"/>
                </a:solidFill>
                <a:latin typeface="Arial Narrow" panose="020B0606020202030204" pitchFamily="34" charset="0"/>
              </a:defRPr>
            </a:lvl8pPr>
            <a:lvl9pPr marL="4209092" indent="-247593" eaLnBrk="0" fontAlgn="base" hangingPunct="0">
              <a:spcBef>
                <a:spcPct val="0"/>
              </a:spcBef>
              <a:spcAft>
                <a:spcPct val="0"/>
              </a:spcAft>
              <a:defRPr sz="2600">
                <a:solidFill>
                  <a:schemeClr val="tx1"/>
                </a:solidFill>
                <a:latin typeface="Arial Narrow" panose="020B0606020202030204" pitchFamily="34" charset="0"/>
              </a:defRPr>
            </a:lvl9pPr>
          </a:lstStyle>
          <a:p>
            <a:fld id="{A1AF5BF9-5D59-4320-8DF0-0232BCC8A800}" type="slidenum">
              <a:rPr lang="en-US" altLang="en-US" sz="1300"/>
              <a:pPr/>
              <a:t>9</a:t>
            </a:fld>
            <a:endParaRPr lang="en-US" altLang="en-US" sz="1300"/>
          </a:p>
        </p:txBody>
      </p:sp>
      <p:sp>
        <p:nvSpPr>
          <p:cNvPr id="20483" name="Rectangle 2">
            <a:extLst>
              <a:ext uri="{FF2B5EF4-FFF2-40B4-BE49-F238E27FC236}">
                <a16:creationId xmlns:a16="http://schemas.microsoft.com/office/drawing/2014/main" id="{6436EDCD-0BB7-8C01-EECF-E5F774E86790}"/>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F597D41F-EB32-1701-7B03-81AE59D1AC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Date Placeholder 1">
            <a:extLst>
              <a:ext uri="{FF2B5EF4-FFF2-40B4-BE49-F238E27FC236}">
                <a16:creationId xmlns:a16="http://schemas.microsoft.com/office/drawing/2014/main" id="{3C06CBD9-5CFE-F8C9-CE3A-A6E990639F3E}"/>
              </a:ext>
            </a:extLst>
          </p:cNvPr>
          <p:cNvSpPr>
            <a:spLocks noGrp="1"/>
          </p:cNvSpPr>
          <p:nvPr>
            <p:ph type="dt" idx="1"/>
          </p:nvPr>
        </p:nvSpPr>
        <p:spPr/>
        <p:txBody>
          <a:bodyPr/>
          <a:lstStyle/>
          <a:p>
            <a:pPr>
              <a:defRPr/>
            </a:pPr>
            <a:r>
              <a:rPr lang="en-US"/>
              <a:t>5/4/2025 am</a:t>
            </a:r>
          </a:p>
        </p:txBody>
      </p:sp>
      <p:sp>
        <p:nvSpPr>
          <p:cNvPr id="4" name="Footer Placeholder 3">
            <a:extLst>
              <a:ext uri="{FF2B5EF4-FFF2-40B4-BE49-F238E27FC236}">
                <a16:creationId xmlns:a16="http://schemas.microsoft.com/office/drawing/2014/main" id="{CE7682C2-EDE0-0B93-24F6-3B6B771A5F3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020696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4">
            <a:extLst>
              <a:ext uri="{FF2B5EF4-FFF2-40B4-BE49-F238E27FC236}">
                <a16:creationId xmlns:a16="http://schemas.microsoft.com/office/drawing/2014/main" id="{F14BF391-EE2D-4D6A-8D85-BA295E9FDE3E}"/>
              </a:ext>
            </a:extLst>
          </p:cNvPr>
          <p:cNvGrpSpPr>
            <a:grpSpLocks/>
          </p:cNvGrpSpPr>
          <p:nvPr/>
        </p:nvGrpSpPr>
        <p:grpSpPr bwMode="auto">
          <a:xfrm>
            <a:off x="0" y="0"/>
            <a:ext cx="9144000" cy="6858000"/>
            <a:chOff x="0" y="0"/>
            <a:chExt cx="5760" cy="4320"/>
          </a:xfrm>
        </p:grpSpPr>
        <p:sp>
          <p:nvSpPr>
            <p:cNvPr id="3" name="Rectangle 12">
              <a:extLst>
                <a:ext uri="{FF2B5EF4-FFF2-40B4-BE49-F238E27FC236}">
                  <a16:creationId xmlns:a16="http://schemas.microsoft.com/office/drawing/2014/main" id="{64DCDFE7-9C05-6F9B-7D69-3B4B05D3169C}"/>
                </a:ext>
              </a:extLst>
            </p:cNvPr>
            <p:cNvSpPr>
              <a:spLocks noChangeArrowheads="1"/>
            </p:cNvSpPr>
            <p:nvPr userDrawn="1"/>
          </p:nvSpPr>
          <p:spPr bwMode="white">
            <a:xfrm>
              <a:off x="0" y="2352"/>
              <a:ext cx="5760" cy="86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pPr eaLnBrk="0" hangingPunct="0">
                <a:defRPr/>
              </a:pPr>
              <a:endParaRPr lang="en-US">
                <a:cs typeface="+mn-cs"/>
              </a:endParaRPr>
            </a:p>
          </p:txBody>
        </p:sp>
        <p:sp>
          <p:nvSpPr>
            <p:cNvPr id="4" name="Rectangle 2">
              <a:extLst>
                <a:ext uri="{FF2B5EF4-FFF2-40B4-BE49-F238E27FC236}">
                  <a16:creationId xmlns:a16="http://schemas.microsoft.com/office/drawing/2014/main" id="{8BAAB5D7-EDA4-847B-7A67-CC82BA95E45C}"/>
                </a:ext>
              </a:extLst>
            </p:cNvPr>
            <p:cNvSpPr>
              <a:spLocks noChangeArrowheads="1"/>
            </p:cNvSpPr>
            <p:nvPr userDrawn="1"/>
          </p:nvSpPr>
          <p:spPr bwMode="white">
            <a:xfrm>
              <a:off x="0" y="720"/>
              <a:ext cx="5760" cy="86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pPr eaLnBrk="0" hangingPunct="0">
                <a:defRPr/>
              </a:pPr>
              <a:endParaRPr lang="en-US">
                <a:cs typeface="+mn-cs"/>
              </a:endParaRPr>
            </a:p>
          </p:txBody>
        </p:sp>
        <p:sp>
          <p:nvSpPr>
            <p:cNvPr id="5" name="Rectangle 3">
              <a:extLst>
                <a:ext uri="{FF2B5EF4-FFF2-40B4-BE49-F238E27FC236}">
                  <a16:creationId xmlns:a16="http://schemas.microsoft.com/office/drawing/2014/main" id="{FE3FEC0E-1A49-2FA8-6ED7-CEC10B629A47}"/>
                </a:ext>
              </a:extLst>
            </p:cNvPr>
            <p:cNvSpPr>
              <a:spLocks noChangeArrowheads="1"/>
            </p:cNvSpPr>
            <p:nvPr userDrawn="1"/>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eaLnBrk="0" hangingPunct="0">
                <a:defRPr/>
              </a:pPr>
              <a:endParaRPr lang="en-US">
                <a:cs typeface="+mn-cs"/>
              </a:endParaRPr>
            </a:p>
          </p:txBody>
        </p:sp>
        <p:pic>
          <p:nvPicPr>
            <p:cNvPr id="6" name="Picture 11" descr="URBBANND">
              <a:extLst>
                <a:ext uri="{FF2B5EF4-FFF2-40B4-BE49-F238E27FC236}">
                  <a16:creationId xmlns:a16="http://schemas.microsoft.com/office/drawing/2014/main" id="{980878A3-E6F5-3755-B26F-DAB3113EE75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5824" t="8493" r="35922"/>
            <a:stretch>
              <a:fillRect/>
            </a:stretch>
          </p:blipFill>
          <p:spPr bwMode="ltGray">
            <a:xfrm>
              <a:off x="0" y="0"/>
              <a:ext cx="5760" cy="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796" name="Rectangle 4"/>
          <p:cNvSpPr>
            <a:spLocks noGrp="1" noChangeArrowheads="1"/>
          </p:cNvSpPr>
          <p:nvPr>
            <p:ph type="ctrTitle"/>
          </p:nvPr>
        </p:nvSpPr>
        <p:spPr>
          <a:xfrm>
            <a:off x="685800" y="2438400"/>
            <a:ext cx="7772400" cy="1143000"/>
          </a:xfrm>
        </p:spPr>
        <p:txBody>
          <a:bodyPr/>
          <a:lstStyle>
            <a:lvl1pPr>
              <a:defRPr/>
            </a:lvl1pPr>
          </a:lstStyle>
          <a:p>
            <a:r>
              <a:rPr lang="en-US"/>
              <a:t>Click to edit Master title style</a:t>
            </a:r>
          </a:p>
        </p:txBody>
      </p:sp>
      <p:sp>
        <p:nvSpPr>
          <p:cNvPr id="33797" name="Rectangle 5"/>
          <p:cNvSpPr>
            <a:spLocks noGrp="1" noChangeArrowheads="1"/>
          </p:cNvSpPr>
          <p:nvPr>
            <p:ph type="subTitle" idx="1"/>
          </p:nvPr>
        </p:nvSpPr>
        <p:spPr>
          <a:xfrm>
            <a:off x="1371600" y="39624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7" name="Date Placeholder 6">
            <a:extLst>
              <a:ext uri="{FF2B5EF4-FFF2-40B4-BE49-F238E27FC236}">
                <a16:creationId xmlns:a16="http://schemas.microsoft.com/office/drawing/2014/main" id="{C8D77D6B-E320-0125-C8C6-EA2A84F373D6}"/>
              </a:ext>
            </a:extLst>
          </p:cNvPr>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8" name="Footer Placeholder 7">
            <a:extLst>
              <a:ext uri="{FF2B5EF4-FFF2-40B4-BE49-F238E27FC236}">
                <a16:creationId xmlns:a16="http://schemas.microsoft.com/office/drawing/2014/main" id="{1EE432B4-666F-732C-AEC9-0E8B51F455C1}"/>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80DA234B-0B79-9DE1-46BA-A850CACEBC9B}"/>
              </a:ext>
            </a:extLst>
          </p:cNvPr>
          <p:cNvSpPr>
            <a:spLocks noGrp="1" noChangeArrowheads="1"/>
          </p:cNvSpPr>
          <p:nvPr>
            <p:ph type="sldNum" sz="quarter" idx="12"/>
          </p:nvPr>
        </p:nvSpPr>
        <p:spPr>
          <a:xfrm>
            <a:off x="6553200" y="6248400"/>
            <a:ext cx="1905000" cy="457200"/>
          </a:xfrm>
        </p:spPr>
        <p:txBody>
          <a:bodyPr/>
          <a:lstStyle>
            <a:lvl1pPr>
              <a:defRPr/>
            </a:lvl1pPr>
          </a:lstStyle>
          <a:p>
            <a:fld id="{7A17A984-3C00-4B2E-A0D1-91549DCCC256}" type="slidenum">
              <a:rPr lang="en-US" altLang="en-US"/>
              <a:pPr/>
              <a:t>‹#›</a:t>
            </a:fld>
            <a:endParaRPr lang="en-US" altLang="en-US"/>
          </a:p>
        </p:txBody>
      </p:sp>
    </p:spTree>
    <p:extLst>
      <p:ext uri="{BB962C8B-B14F-4D97-AF65-F5344CB8AC3E}">
        <p14:creationId xmlns:p14="http://schemas.microsoft.com/office/powerpoint/2010/main" val="3453928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123D4990-1FB8-B2C3-F9AA-AA030A23A04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3383FF8C-0AC3-6A35-BDA7-E5DDF4B2F4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BB985F2D-1585-FBB2-BBB9-D3C0C0EE33AE}"/>
              </a:ext>
            </a:extLst>
          </p:cNvPr>
          <p:cNvSpPr>
            <a:spLocks noGrp="1" noChangeArrowheads="1"/>
          </p:cNvSpPr>
          <p:nvPr>
            <p:ph type="sldNum" sz="quarter" idx="12"/>
          </p:nvPr>
        </p:nvSpPr>
        <p:spPr>
          <a:ln/>
        </p:spPr>
        <p:txBody>
          <a:bodyPr/>
          <a:lstStyle>
            <a:lvl1pPr>
              <a:defRPr/>
            </a:lvl1pPr>
          </a:lstStyle>
          <a:p>
            <a:fld id="{A277AB4A-5274-4748-A002-4DF8486E4281}" type="slidenum">
              <a:rPr lang="en-US" altLang="en-US"/>
              <a:pPr/>
              <a:t>‹#›</a:t>
            </a:fld>
            <a:endParaRPr lang="en-US" altLang="en-US"/>
          </a:p>
        </p:txBody>
      </p:sp>
    </p:spTree>
    <p:extLst>
      <p:ext uri="{BB962C8B-B14F-4D97-AF65-F5344CB8AC3E}">
        <p14:creationId xmlns:p14="http://schemas.microsoft.com/office/powerpoint/2010/main" val="2284071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33400"/>
            <a:ext cx="19431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334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3A296BFF-FF69-B1A5-53C8-829C2F2CC6B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C0B4CBC6-3DA8-C107-E997-FAF0408FED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B34A59E2-A3AB-E2CE-ADBB-065AD713B3CD}"/>
              </a:ext>
            </a:extLst>
          </p:cNvPr>
          <p:cNvSpPr>
            <a:spLocks noGrp="1" noChangeArrowheads="1"/>
          </p:cNvSpPr>
          <p:nvPr>
            <p:ph type="sldNum" sz="quarter" idx="12"/>
          </p:nvPr>
        </p:nvSpPr>
        <p:spPr>
          <a:ln/>
        </p:spPr>
        <p:txBody>
          <a:bodyPr/>
          <a:lstStyle>
            <a:lvl1pPr>
              <a:defRPr/>
            </a:lvl1pPr>
          </a:lstStyle>
          <a:p>
            <a:fld id="{F8D4E088-8347-4C1B-84F1-16B67F4AF170}" type="slidenum">
              <a:rPr lang="en-US" altLang="en-US"/>
              <a:pPr/>
              <a:t>‹#›</a:t>
            </a:fld>
            <a:endParaRPr lang="en-US" altLang="en-US"/>
          </a:p>
        </p:txBody>
      </p:sp>
    </p:spTree>
    <p:extLst>
      <p:ext uri="{BB962C8B-B14F-4D97-AF65-F5344CB8AC3E}">
        <p14:creationId xmlns:p14="http://schemas.microsoft.com/office/powerpoint/2010/main" val="118796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F22151F4-7337-8184-2742-EC33F9E02E5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B99103B4-FF7C-EA82-4426-8EBAC226C9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EE4F23DF-393B-00A8-6B41-39F32BA464FE}"/>
              </a:ext>
            </a:extLst>
          </p:cNvPr>
          <p:cNvSpPr>
            <a:spLocks noGrp="1" noChangeArrowheads="1"/>
          </p:cNvSpPr>
          <p:nvPr>
            <p:ph type="sldNum" sz="quarter" idx="12"/>
          </p:nvPr>
        </p:nvSpPr>
        <p:spPr>
          <a:ln/>
        </p:spPr>
        <p:txBody>
          <a:bodyPr/>
          <a:lstStyle>
            <a:lvl1pPr>
              <a:defRPr/>
            </a:lvl1pPr>
          </a:lstStyle>
          <a:p>
            <a:fld id="{9924D17C-C228-4F15-9DD2-2C7EFBFEB446}" type="slidenum">
              <a:rPr lang="en-US" altLang="en-US"/>
              <a:pPr/>
              <a:t>‹#›</a:t>
            </a:fld>
            <a:endParaRPr lang="en-US" altLang="en-US"/>
          </a:p>
        </p:txBody>
      </p:sp>
    </p:spTree>
    <p:extLst>
      <p:ext uri="{BB962C8B-B14F-4D97-AF65-F5344CB8AC3E}">
        <p14:creationId xmlns:p14="http://schemas.microsoft.com/office/powerpoint/2010/main" val="734289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a:extLst>
              <a:ext uri="{FF2B5EF4-FFF2-40B4-BE49-F238E27FC236}">
                <a16:creationId xmlns:a16="http://schemas.microsoft.com/office/drawing/2014/main" id="{6F13A394-9808-AA72-FA4B-9932D959AC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8331D686-7E12-A665-BA8A-EEDB41E9AE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7ED303F0-F72D-FBE1-ABFD-89C32923BBEE}"/>
              </a:ext>
            </a:extLst>
          </p:cNvPr>
          <p:cNvSpPr>
            <a:spLocks noGrp="1" noChangeArrowheads="1"/>
          </p:cNvSpPr>
          <p:nvPr>
            <p:ph type="sldNum" sz="quarter" idx="12"/>
          </p:nvPr>
        </p:nvSpPr>
        <p:spPr>
          <a:ln/>
        </p:spPr>
        <p:txBody>
          <a:bodyPr/>
          <a:lstStyle>
            <a:lvl1pPr>
              <a:defRPr/>
            </a:lvl1pPr>
          </a:lstStyle>
          <a:p>
            <a:fld id="{4C0B2642-5306-41E4-AE94-1B2A3324C021}" type="slidenum">
              <a:rPr lang="en-US" altLang="en-US"/>
              <a:pPr/>
              <a:t>‹#›</a:t>
            </a:fld>
            <a:endParaRPr lang="en-US" altLang="en-US"/>
          </a:p>
        </p:txBody>
      </p:sp>
    </p:spTree>
    <p:extLst>
      <p:ext uri="{BB962C8B-B14F-4D97-AF65-F5344CB8AC3E}">
        <p14:creationId xmlns:p14="http://schemas.microsoft.com/office/powerpoint/2010/main" val="3869328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a:extLst>
              <a:ext uri="{FF2B5EF4-FFF2-40B4-BE49-F238E27FC236}">
                <a16:creationId xmlns:a16="http://schemas.microsoft.com/office/drawing/2014/main" id="{51BA119C-9208-0AB1-2CDA-03283A5A57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F374E7C6-942B-0A60-E3FE-813AF66DDC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18047B37-06EF-8F58-7308-7D2308E6972B}"/>
              </a:ext>
            </a:extLst>
          </p:cNvPr>
          <p:cNvSpPr>
            <a:spLocks noGrp="1" noChangeArrowheads="1"/>
          </p:cNvSpPr>
          <p:nvPr>
            <p:ph type="sldNum" sz="quarter" idx="12"/>
          </p:nvPr>
        </p:nvSpPr>
        <p:spPr>
          <a:ln/>
        </p:spPr>
        <p:txBody>
          <a:bodyPr/>
          <a:lstStyle>
            <a:lvl1pPr>
              <a:defRPr/>
            </a:lvl1pPr>
          </a:lstStyle>
          <a:p>
            <a:fld id="{1E979BA9-1F94-430F-807E-A0C38ACB278B}" type="slidenum">
              <a:rPr lang="en-US" altLang="en-US"/>
              <a:pPr/>
              <a:t>‹#›</a:t>
            </a:fld>
            <a:endParaRPr lang="en-US" altLang="en-US"/>
          </a:p>
        </p:txBody>
      </p:sp>
    </p:spTree>
    <p:extLst>
      <p:ext uri="{BB962C8B-B14F-4D97-AF65-F5344CB8AC3E}">
        <p14:creationId xmlns:p14="http://schemas.microsoft.com/office/powerpoint/2010/main" val="44067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a:extLst>
              <a:ext uri="{FF2B5EF4-FFF2-40B4-BE49-F238E27FC236}">
                <a16:creationId xmlns:a16="http://schemas.microsoft.com/office/drawing/2014/main" id="{F2300A96-28F5-FE7B-9B70-C0A07CD0D37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158FCC42-022A-2C6B-8DC7-883685FC49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D1A30C5F-167D-18BB-02C4-A4CD39B8ED2F}"/>
              </a:ext>
            </a:extLst>
          </p:cNvPr>
          <p:cNvSpPr>
            <a:spLocks noGrp="1" noChangeArrowheads="1"/>
          </p:cNvSpPr>
          <p:nvPr>
            <p:ph type="sldNum" sz="quarter" idx="12"/>
          </p:nvPr>
        </p:nvSpPr>
        <p:spPr>
          <a:ln/>
        </p:spPr>
        <p:txBody>
          <a:bodyPr/>
          <a:lstStyle>
            <a:lvl1pPr>
              <a:defRPr/>
            </a:lvl1pPr>
          </a:lstStyle>
          <a:p>
            <a:fld id="{AA6B093D-F801-46AE-9419-0FA10354AFF3}" type="slidenum">
              <a:rPr lang="en-US" altLang="en-US"/>
              <a:pPr/>
              <a:t>‹#›</a:t>
            </a:fld>
            <a:endParaRPr lang="en-US" altLang="en-US"/>
          </a:p>
        </p:txBody>
      </p:sp>
    </p:spTree>
    <p:extLst>
      <p:ext uri="{BB962C8B-B14F-4D97-AF65-F5344CB8AC3E}">
        <p14:creationId xmlns:p14="http://schemas.microsoft.com/office/powerpoint/2010/main" val="770389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a:extLst>
              <a:ext uri="{FF2B5EF4-FFF2-40B4-BE49-F238E27FC236}">
                <a16:creationId xmlns:a16="http://schemas.microsoft.com/office/drawing/2014/main" id="{F0308FB6-A91F-2AF9-8F41-F2883F77F28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C2208700-6957-9A80-E629-00B335F86A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7AECAE06-761C-EC0E-1642-F1B22BCAD4CC}"/>
              </a:ext>
            </a:extLst>
          </p:cNvPr>
          <p:cNvSpPr>
            <a:spLocks noGrp="1" noChangeArrowheads="1"/>
          </p:cNvSpPr>
          <p:nvPr>
            <p:ph type="sldNum" sz="quarter" idx="12"/>
          </p:nvPr>
        </p:nvSpPr>
        <p:spPr>
          <a:ln/>
        </p:spPr>
        <p:txBody>
          <a:bodyPr/>
          <a:lstStyle>
            <a:lvl1pPr>
              <a:defRPr/>
            </a:lvl1pPr>
          </a:lstStyle>
          <a:p>
            <a:fld id="{AD234D29-EE19-4B2E-99F2-94C6F1906334}" type="slidenum">
              <a:rPr lang="en-US" altLang="en-US"/>
              <a:pPr/>
              <a:t>‹#›</a:t>
            </a:fld>
            <a:endParaRPr lang="en-US" altLang="en-US"/>
          </a:p>
        </p:txBody>
      </p:sp>
    </p:spTree>
    <p:extLst>
      <p:ext uri="{BB962C8B-B14F-4D97-AF65-F5344CB8AC3E}">
        <p14:creationId xmlns:p14="http://schemas.microsoft.com/office/powerpoint/2010/main" val="3913293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7C6641DA-8F84-0ACB-98C0-EFA7BC2AB19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8">
            <a:extLst>
              <a:ext uri="{FF2B5EF4-FFF2-40B4-BE49-F238E27FC236}">
                <a16:creationId xmlns:a16="http://schemas.microsoft.com/office/drawing/2014/main" id="{F51413BA-3793-96B9-7C21-1C8CD0A2B6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35E49CA4-C51A-5C2F-BB51-C8C9A2C4CB7F}"/>
              </a:ext>
            </a:extLst>
          </p:cNvPr>
          <p:cNvSpPr>
            <a:spLocks noGrp="1" noChangeArrowheads="1"/>
          </p:cNvSpPr>
          <p:nvPr>
            <p:ph type="sldNum" sz="quarter" idx="12"/>
          </p:nvPr>
        </p:nvSpPr>
        <p:spPr>
          <a:ln/>
        </p:spPr>
        <p:txBody>
          <a:bodyPr/>
          <a:lstStyle>
            <a:lvl1pPr>
              <a:defRPr/>
            </a:lvl1pPr>
          </a:lstStyle>
          <a:p>
            <a:fld id="{03267984-B8CB-4E06-BB38-16730DDFFA2E}" type="slidenum">
              <a:rPr lang="en-US" altLang="en-US"/>
              <a:pPr/>
              <a:t>‹#›</a:t>
            </a:fld>
            <a:endParaRPr lang="en-US" altLang="en-US"/>
          </a:p>
        </p:txBody>
      </p:sp>
    </p:spTree>
    <p:extLst>
      <p:ext uri="{BB962C8B-B14F-4D97-AF65-F5344CB8AC3E}">
        <p14:creationId xmlns:p14="http://schemas.microsoft.com/office/powerpoint/2010/main" val="3756590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F86C947D-F035-4B20-86A5-24B84EDB29E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64B39A2E-4E04-8D15-071B-631DADC043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1926CDD1-C4A1-4255-ED07-E36E02E00F57}"/>
              </a:ext>
            </a:extLst>
          </p:cNvPr>
          <p:cNvSpPr>
            <a:spLocks noGrp="1" noChangeArrowheads="1"/>
          </p:cNvSpPr>
          <p:nvPr>
            <p:ph type="sldNum" sz="quarter" idx="12"/>
          </p:nvPr>
        </p:nvSpPr>
        <p:spPr>
          <a:ln/>
        </p:spPr>
        <p:txBody>
          <a:bodyPr/>
          <a:lstStyle>
            <a:lvl1pPr>
              <a:defRPr/>
            </a:lvl1pPr>
          </a:lstStyle>
          <a:p>
            <a:fld id="{919A7FD6-7793-400A-BFBD-0CAEE5BC9ADA}" type="slidenum">
              <a:rPr lang="en-US" altLang="en-US"/>
              <a:pPr/>
              <a:t>‹#›</a:t>
            </a:fld>
            <a:endParaRPr lang="en-US" altLang="en-US"/>
          </a:p>
        </p:txBody>
      </p:sp>
    </p:spTree>
    <p:extLst>
      <p:ext uri="{BB962C8B-B14F-4D97-AF65-F5344CB8AC3E}">
        <p14:creationId xmlns:p14="http://schemas.microsoft.com/office/powerpoint/2010/main" val="251889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7ED6710D-9A9F-13F2-12C7-98F5B896F62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6C1919F9-0D8D-8909-D893-02C9773187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1F0E62C3-4EE6-13B6-E1D5-900100435EBB}"/>
              </a:ext>
            </a:extLst>
          </p:cNvPr>
          <p:cNvSpPr>
            <a:spLocks noGrp="1" noChangeArrowheads="1"/>
          </p:cNvSpPr>
          <p:nvPr>
            <p:ph type="sldNum" sz="quarter" idx="12"/>
          </p:nvPr>
        </p:nvSpPr>
        <p:spPr>
          <a:ln/>
        </p:spPr>
        <p:txBody>
          <a:bodyPr/>
          <a:lstStyle>
            <a:lvl1pPr>
              <a:defRPr/>
            </a:lvl1pPr>
          </a:lstStyle>
          <a:p>
            <a:fld id="{D05AF546-6534-4787-8B19-E271445E830B}" type="slidenum">
              <a:rPr lang="en-US" altLang="en-US"/>
              <a:pPr/>
              <a:t>‹#›</a:t>
            </a:fld>
            <a:endParaRPr lang="en-US" altLang="en-US"/>
          </a:p>
        </p:txBody>
      </p:sp>
    </p:spTree>
    <p:extLst>
      <p:ext uri="{BB962C8B-B14F-4D97-AF65-F5344CB8AC3E}">
        <p14:creationId xmlns:p14="http://schemas.microsoft.com/office/powerpoint/2010/main" val="361364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2">
            <a:extLst>
              <a:ext uri="{FF2B5EF4-FFF2-40B4-BE49-F238E27FC236}">
                <a16:creationId xmlns:a16="http://schemas.microsoft.com/office/drawing/2014/main" id="{BAE4BF4A-1DAC-DA62-FBAE-791DC8ED2D12}"/>
              </a:ext>
            </a:extLst>
          </p:cNvPr>
          <p:cNvGrpSpPr>
            <a:grpSpLocks/>
          </p:cNvGrpSpPr>
          <p:nvPr/>
        </p:nvGrpSpPr>
        <p:grpSpPr bwMode="auto">
          <a:xfrm>
            <a:off x="0" y="0"/>
            <a:ext cx="9144000" cy="6858000"/>
            <a:chOff x="0" y="0"/>
            <a:chExt cx="5760" cy="4320"/>
          </a:xfrm>
        </p:grpSpPr>
        <p:sp>
          <p:nvSpPr>
            <p:cNvPr id="22530" name="Rectangle 2">
              <a:extLst>
                <a:ext uri="{FF2B5EF4-FFF2-40B4-BE49-F238E27FC236}">
                  <a16:creationId xmlns:a16="http://schemas.microsoft.com/office/drawing/2014/main" id="{CF9D2D80-2D5D-37AB-11AF-4CFDD2E0A8B7}"/>
                </a:ext>
              </a:extLst>
            </p:cNvPr>
            <p:cNvSpPr>
              <a:spLocks noChangeArrowheads="1"/>
            </p:cNvSpPr>
            <p:nvPr/>
          </p:nvSpPr>
          <p:spPr bwMode="white">
            <a:xfrm>
              <a:off x="0" y="0"/>
              <a:ext cx="5760" cy="1200"/>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pPr eaLnBrk="0" hangingPunct="0">
                <a:defRPr/>
              </a:pPr>
              <a:endParaRPr lang="en-US">
                <a:cs typeface="+mn-cs"/>
              </a:endParaRPr>
            </a:p>
          </p:txBody>
        </p:sp>
        <p:sp>
          <p:nvSpPr>
            <p:cNvPr id="22532" name="Rectangle 4">
              <a:extLst>
                <a:ext uri="{FF2B5EF4-FFF2-40B4-BE49-F238E27FC236}">
                  <a16:creationId xmlns:a16="http://schemas.microsoft.com/office/drawing/2014/main" id="{A3475F33-0EB8-A781-500B-72B9CDDF2573}"/>
                </a:ext>
              </a:extLst>
            </p:cNvPr>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eaLnBrk="0" hangingPunct="0">
                <a:defRPr/>
              </a:pPr>
              <a:endParaRPr lang="en-US">
                <a:cs typeface="+mn-cs"/>
              </a:endParaRPr>
            </a:p>
          </p:txBody>
        </p:sp>
        <p:pic>
          <p:nvPicPr>
            <p:cNvPr id="1034" name="Picture 10" descr="URBBANND">
              <a:extLst>
                <a:ext uri="{FF2B5EF4-FFF2-40B4-BE49-F238E27FC236}">
                  <a16:creationId xmlns:a16="http://schemas.microsoft.com/office/drawing/2014/main" id="{E62CC15A-D111-AD81-A136-502E6C3AB04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t="66667"/>
            <a:stretch>
              <a:fillRect/>
            </a:stretch>
          </p:blipFill>
          <p:spPr bwMode="ltGray">
            <a:xfrm>
              <a:off x="0" y="0"/>
              <a:ext cx="57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3" name="Rectangle 5">
            <a:extLst>
              <a:ext uri="{FF2B5EF4-FFF2-40B4-BE49-F238E27FC236}">
                <a16:creationId xmlns:a16="http://schemas.microsoft.com/office/drawing/2014/main" id="{DC536048-E894-C3E8-2B42-46EDBE08D6C2}"/>
              </a:ext>
            </a:extLst>
          </p:cNvPr>
          <p:cNvSpPr>
            <a:spLocks noGrp="1" noChangeArrowheads="1"/>
          </p:cNvSpPr>
          <p:nvPr>
            <p:ph type="title"/>
          </p:nvPr>
        </p:nvSpPr>
        <p:spPr bwMode="auto">
          <a:xfrm>
            <a:off x="685800" y="533400"/>
            <a:ext cx="7772400" cy="1143000"/>
          </a:xfrm>
          <a:prstGeom prst="rect">
            <a:avLst/>
          </a:prstGeom>
          <a:noFill/>
          <a:ln w="9525">
            <a:noFill/>
            <a:miter lim="800000"/>
            <a:headEnd/>
            <a:tailEnd/>
          </a:ln>
          <a:effectLst>
            <a:outerShdw dist="35921" dir="2700000" algn="ctr" rotWithShape="0">
              <a:schemeClr val="bg2">
                <a:alpha val="50000"/>
              </a:schemeClr>
            </a:outerShdw>
          </a:effec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6">
            <a:extLst>
              <a:ext uri="{FF2B5EF4-FFF2-40B4-BE49-F238E27FC236}">
                <a16:creationId xmlns:a16="http://schemas.microsoft.com/office/drawing/2014/main" id="{36AFCCA2-25B6-820E-7A37-895784F623B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535" name="Rectangle 7">
            <a:extLst>
              <a:ext uri="{FF2B5EF4-FFF2-40B4-BE49-F238E27FC236}">
                <a16:creationId xmlns:a16="http://schemas.microsoft.com/office/drawing/2014/main" id="{4381F5ED-EB30-2515-A8A0-F4BFD991FBC8}"/>
              </a:ext>
            </a:extLst>
          </p:cNvPr>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cs typeface="+mn-cs"/>
              </a:defRPr>
            </a:lvl1pPr>
          </a:lstStyle>
          <a:p>
            <a:pPr>
              <a:defRPr/>
            </a:pPr>
            <a:endParaRPr lang="en-US"/>
          </a:p>
        </p:txBody>
      </p:sp>
      <p:sp>
        <p:nvSpPr>
          <p:cNvPr id="22536" name="Rectangle 8">
            <a:extLst>
              <a:ext uri="{FF2B5EF4-FFF2-40B4-BE49-F238E27FC236}">
                <a16:creationId xmlns:a16="http://schemas.microsoft.com/office/drawing/2014/main" id="{F35C8488-3E2E-E97A-76FF-6C0313CE342C}"/>
              </a:ext>
            </a:extLst>
          </p:cNvPr>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defRPr sz="1400">
                <a:cs typeface="+mn-cs"/>
              </a:defRPr>
            </a:lvl1pPr>
          </a:lstStyle>
          <a:p>
            <a:pPr>
              <a:defRPr/>
            </a:pPr>
            <a:endParaRPr lang="en-US"/>
          </a:p>
        </p:txBody>
      </p:sp>
      <p:sp>
        <p:nvSpPr>
          <p:cNvPr id="22537" name="Rectangle 9">
            <a:extLst>
              <a:ext uri="{FF2B5EF4-FFF2-40B4-BE49-F238E27FC236}">
                <a16:creationId xmlns:a16="http://schemas.microsoft.com/office/drawing/2014/main" id="{78842DA6-47B6-9559-328C-334790E35B52}"/>
              </a:ext>
            </a:extLst>
          </p:cNvPr>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400"/>
            </a:lvl1pPr>
          </a:lstStyle>
          <a:p>
            <a:fld id="{F6038237-AC3D-48ED-91FD-CDDE281898B5}"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itchFamily="34" charset="0"/>
        </a:defRPr>
      </a:lvl2pPr>
      <a:lvl3pPr algn="l" rtl="0" eaLnBrk="0" fontAlgn="base" hangingPunct="0">
        <a:spcBef>
          <a:spcPct val="0"/>
        </a:spcBef>
        <a:spcAft>
          <a:spcPct val="0"/>
        </a:spcAft>
        <a:defRPr sz="4400">
          <a:solidFill>
            <a:schemeClr val="tx2"/>
          </a:solidFill>
          <a:latin typeface="Impact" pitchFamily="34" charset="0"/>
        </a:defRPr>
      </a:lvl3pPr>
      <a:lvl4pPr algn="l" rtl="0" eaLnBrk="0" fontAlgn="base" hangingPunct="0">
        <a:spcBef>
          <a:spcPct val="0"/>
        </a:spcBef>
        <a:spcAft>
          <a:spcPct val="0"/>
        </a:spcAft>
        <a:defRPr sz="4400">
          <a:solidFill>
            <a:schemeClr val="tx2"/>
          </a:solidFill>
          <a:latin typeface="Impact" pitchFamily="34" charset="0"/>
        </a:defRPr>
      </a:lvl4pPr>
      <a:lvl5pPr algn="l" rtl="0" eaLnBrk="0" fontAlgn="base" hangingPunct="0">
        <a:spcBef>
          <a:spcPct val="0"/>
        </a:spcBef>
        <a:spcAft>
          <a:spcPct val="0"/>
        </a:spcAft>
        <a:defRPr sz="4400">
          <a:solidFill>
            <a:schemeClr val="tx2"/>
          </a:solidFill>
          <a:latin typeface="Impact" pitchFamily="34" charset="0"/>
        </a:defRPr>
      </a:lvl5pPr>
      <a:lvl6pPr marL="457200" algn="l" rtl="0" eaLnBrk="0" fontAlgn="base" hangingPunct="0">
        <a:spcBef>
          <a:spcPct val="0"/>
        </a:spcBef>
        <a:spcAft>
          <a:spcPct val="0"/>
        </a:spcAft>
        <a:defRPr sz="4400">
          <a:solidFill>
            <a:schemeClr val="tx2"/>
          </a:solidFill>
          <a:latin typeface="Impact" pitchFamily="34" charset="0"/>
        </a:defRPr>
      </a:lvl6pPr>
      <a:lvl7pPr marL="914400" algn="l" rtl="0" eaLnBrk="0" fontAlgn="base" hangingPunct="0">
        <a:spcBef>
          <a:spcPct val="0"/>
        </a:spcBef>
        <a:spcAft>
          <a:spcPct val="0"/>
        </a:spcAft>
        <a:defRPr sz="4400">
          <a:solidFill>
            <a:schemeClr val="tx2"/>
          </a:solidFill>
          <a:latin typeface="Impact" pitchFamily="34" charset="0"/>
        </a:defRPr>
      </a:lvl7pPr>
      <a:lvl8pPr marL="1371600" algn="l" rtl="0" eaLnBrk="0" fontAlgn="base" hangingPunct="0">
        <a:spcBef>
          <a:spcPct val="0"/>
        </a:spcBef>
        <a:spcAft>
          <a:spcPct val="0"/>
        </a:spcAft>
        <a:defRPr sz="4400">
          <a:solidFill>
            <a:schemeClr val="tx2"/>
          </a:solidFill>
          <a:latin typeface="Impact" pitchFamily="34" charset="0"/>
        </a:defRPr>
      </a:lvl8pPr>
      <a:lvl9pPr marL="1828800" algn="l" rtl="0" eaLnBrk="0" fontAlgn="base" hangingPunct="0">
        <a:spcBef>
          <a:spcPct val="0"/>
        </a:spcBef>
        <a:spcAft>
          <a:spcPct val="0"/>
        </a:spcAft>
        <a:defRPr sz="4400">
          <a:solidFill>
            <a:schemeClr val="tx2"/>
          </a:solidFill>
          <a:latin typeface="Impact" pitchFamily="34" charset="0"/>
        </a:defRPr>
      </a:lvl9pPr>
    </p:titleStyle>
    <p:bodyStyle>
      <a:lvl1pPr marL="342900" indent="-342900" algn="l" rtl="0" eaLnBrk="0" fontAlgn="base" hangingPunct="0">
        <a:spcBef>
          <a:spcPct val="20000"/>
        </a:spcBef>
        <a:spcAft>
          <a:spcPct val="0"/>
        </a:spcAft>
        <a:buClr>
          <a:schemeClr val="accent1"/>
        </a:buClr>
        <a:buSzPct val="80000"/>
        <a:buFont typeface="Monotype Sorts"/>
        <a:buChar char="ò"/>
        <a:defRPr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4"/>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75000"/>
        <a:buFont typeface="Monotype Sorts"/>
        <a:buChar char="u"/>
        <a:defRPr sz="2000">
          <a:solidFill>
            <a:schemeClr val="tx1"/>
          </a:solidFill>
          <a:latin typeface="+mn-lt"/>
        </a:defRPr>
      </a:lvl4pPr>
      <a:lvl5pPr marL="2057400" indent="-228600" algn="l" rtl="0" eaLnBrk="0" fontAlgn="base" hangingPunct="0">
        <a:spcBef>
          <a:spcPct val="20000"/>
        </a:spcBef>
        <a:spcAft>
          <a:spcPct val="0"/>
        </a:spcAft>
        <a:buBlip>
          <a:blip r:embed="rId14"/>
        </a:buBlip>
        <a:defRPr sz="2000">
          <a:solidFill>
            <a:schemeClr val="tx1"/>
          </a:solidFill>
          <a:latin typeface="+mn-lt"/>
        </a:defRPr>
      </a:lvl5pPr>
      <a:lvl6pPr marL="2514600" indent="-228600" algn="l" rtl="0" eaLnBrk="0" fontAlgn="base" hangingPunct="0">
        <a:spcBef>
          <a:spcPct val="20000"/>
        </a:spcBef>
        <a:spcAft>
          <a:spcPct val="0"/>
        </a:spcAft>
        <a:buBlip>
          <a:blip r:embed="rId14"/>
        </a:buBlip>
        <a:defRPr sz="2000">
          <a:solidFill>
            <a:schemeClr val="tx1"/>
          </a:solidFill>
          <a:latin typeface="+mn-lt"/>
        </a:defRPr>
      </a:lvl6pPr>
      <a:lvl7pPr marL="2971800" indent="-228600" algn="l" rtl="0" eaLnBrk="0" fontAlgn="base" hangingPunct="0">
        <a:spcBef>
          <a:spcPct val="20000"/>
        </a:spcBef>
        <a:spcAft>
          <a:spcPct val="0"/>
        </a:spcAft>
        <a:buBlip>
          <a:blip r:embed="rId14"/>
        </a:buBlip>
        <a:defRPr sz="2000">
          <a:solidFill>
            <a:schemeClr val="tx1"/>
          </a:solidFill>
          <a:latin typeface="+mn-lt"/>
        </a:defRPr>
      </a:lvl7pPr>
      <a:lvl8pPr marL="3429000" indent="-228600" algn="l" rtl="0" eaLnBrk="0" fontAlgn="base" hangingPunct="0">
        <a:spcBef>
          <a:spcPct val="20000"/>
        </a:spcBef>
        <a:spcAft>
          <a:spcPct val="0"/>
        </a:spcAft>
        <a:buBlip>
          <a:blip r:embed="rId14"/>
        </a:buBlip>
        <a:defRPr sz="2000">
          <a:solidFill>
            <a:schemeClr val="tx1"/>
          </a:solidFill>
          <a:latin typeface="+mn-lt"/>
        </a:defRPr>
      </a:lvl8pPr>
      <a:lvl9pPr marL="3886200" indent="-228600" algn="l" rtl="0" eaLnBrk="0" fontAlgn="base" hangingPunct="0">
        <a:spcBef>
          <a:spcPct val="20000"/>
        </a:spcBef>
        <a:spcAft>
          <a:spcPct val="0"/>
        </a:spcAft>
        <a:buBlip>
          <a:blip r:embed="rId14"/>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FC62802-C048-A245-BDB1-2E8C649E0CBA}"/>
              </a:ext>
            </a:extLst>
          </p:cNvPr>
          <p:cNvSpPr>
            <a:spLocks noGrp="1" noChangeArrowheads="1"/>
          </p:cNvSpPr>
          <p:nvPr>
            <p:ph type="ctrTitle"/>
          </p:nvPr>
        </p:nvSpPr>
        <p:spPr>
          <a:xfrm>
            <a:off x="685800" y="1676400"/>
            <a:ext cx="7772400" cy="2057400"/>
          </a:xfrm>
        </p:spPr>
        <p:txBody>
          <a:bodyPr/>
          <a:lstStyle/>
          <a:p>
            <a:pPr>
              <a:defRPr/>
            </a:pPr>
            <a:r>
              <a:rPr lang="en-US" sz="5400" dirty="0"/>
              <a:t>Mistakes Of Cain</a:t>
            </a:r>
            <a:endParaRPr lang="en-US" sz="5400" i="1" dirty="0"/>
          </a:p>
        </p:txBody>
      </p:sp>
      <p:sp>
        <p:nvSpPr>
          <p:cNvPr id="34819" name="Rectangle 3">
            <a:extLst>
              <a:ext uri="{FF2B5EF4-FFF2-40B4-BE49-F238E27FC236}">
                <a16:creationId xmlns:a16="http://schemas.microsoft.com/office/drawing/2014/main" id="{15577959-F0A3-9CB4-4EEF-DE23F6F1FE2F}"/>
              </a:ext>
            </a:extLst>
          </p:cNvPr>
          <p:cNvSpPr>
            <a:spLocks noGrp="1" noChangeArrowheads="1"/>
          </p:cNvSpPr>
          <p:nvPr>
            <p:ph type="subTitle" idx="1"/>
          </p:nvPr>
        </p:nvSpPr>
        <p:spPr>
          <a:xfrm>
            <a:off x="1371600" y="3962400"/>
            <a:ext cx="6781800" cy="1752600"/>
          </a:xfrm>
          <a:effectLst>
            <a:outerShdw dist="35921" dir="2700000" algn="ctr" rotWithShape="0">
              <a:schemeClr val="bg2"/>
            </a:outerShdw>
          </a:effectLst>
        </p:spPr>
        <p:txBody>
          <a:bodyPr/>
          <a:lstStyle/>
          <a:p>
            <a:pPr>
              <a:defRPr/>
            </a:pPr>
            <a:r>
              <a:rPr lang="en-US" sz="3600" b="1" i="1" dirty="0">
                <a:solidFill>
                  <a:srgbClr val="00FF00"/>
                </a:solidFill>
              </a:rPr>
              <a:t>Jude 5-16; Genesis 4:1-15 </a:t>
            </a:r>
            <a:endParaRPr lang="en-US" sz="5400" i="1" dirty="0">
              <a:solidFill>
                <a:srgbClr val="00FF00"/>
              </a:solidFill>
            </a:endParaRPr>
          </a:p>
          <a:p>
            <a:pPr>
              <a:defRPr/>
            </a:pPr>
            <a:r>
              <a:rPr lang="en-US" sz="5400" i="1" dirty="0"/>
              <a:t>“The Way Of Cain”</a:t>
            </a:r>
            <a:endParaRPr lang="en-US" sz="54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81E06-B163-8CB2-1F51-EBC434B765DE}"/>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F8B5C39E-B025-D77E-D2C8-35DFA2646E30}"/>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1BEE291A-77FB-2C31-ABDC-C2453F168A93}"/>
              </a:ext>
            </a:extLst>
          </p:cNvPr>
          <p:cNvSpPr>
            <a:spLocks noGrp="1" noChangeArrowheads="1"/>
          </p:cNvSpPr>
          <p:nvPr>
            <p:ph type="body" sz="half" idx="1"/>
          </p:nvPr>
        </p:nvSpPr>
        <p:spPr>
          <a:xfrm>
            <a:off x="800100" y="1066800"/>
            <a:ext cx="7543800" cy="57150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4000" dirty="0"/>
              <a:t>King Saul went the way of Cain, and was told by Samuel: </a:t>
            </a:r>
          </a:p>
          <a:p>
            <a:pPr marL="0" indent="0" algn="ctr">
              <a:lnSpc>
                <a:spcPct val="90000"/>
              </a:lnSpc>
              <a:buNone/>
              <a:defRPr/>
            </a:pPr>
            <a:r>
              <a:rPr lang="en-US" sz="3600" i="1" dirty="0"/>
              <a:t>“…Has the Lord as much delight in burnt offerings and sacrifices as in obeying the voice of the Lord? Behold, to obey is better than sacrifice, and to heed than the fat of rams. For rebellion is as the sin of divination, and insubordination is as iniquity and idolatry. Because you have rejected the word of the Lord, He has also rejected you from being king.” </a:t>
            </a:r>
            <a:r>
              <a:rPr lang="en-US" sz="3600" b="1" dirty="0">
                <a:solidFill>
                  <a:srgbClr val="FED154"/>
                </a:solidFill>
              </a:rPr>
              <a:t>1 Samuel 15:22-23</a:t>
            </a:r>
          </a:p>
        </p:txBody>
      </p:sp>
    </p:spTree>
    <p:extLst>
      <p:ext uri="{BB962C8B-B14F-4D97-AF65-F5344CB8AC3E}">
        <p14:creationId xmlns:p14="http://schemas.microsoft.com/office/powerpoint/2010/main" val="192126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02B64-E8F8-C016-D0B2-202A2ECE1DA9}"/>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CAF14EAA-5830-BD75-8B08-717096D40F30}"/>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71C8DFAA-87B5-49BC-6EF1-807112748AFE}"/>
              </a:ext>
            </a:extLst>
          </p:cNvPr>
          <p:cNvSpPr>
            <a:spLocks noGrp="1" noChangeArrowheads="1"/>
          </p:cNvSpPr>
          <p:nvPr>
            <p:ph type="body" sz="half" idx="1"/>
          </p:nvPr>
        </p:nvSpPr>
        <p:spPr>
          <a:xfrm>
            <a:off x="685800" y="990600"/>
            <a:ext cx="7772400" cy="58674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4000" dirty="0"/>
              <a:t>We do not have to go “in the way of Cain.” When we become depressed, angry, with our countenance fallen because of sin, God speaks to us as He did to Cain: </a:t>
            </a:r>
          </a:p>
          <a:p>
            <a:pPr marL="0" indent="0" algn="ctr">
              <a:lnSpc>
                <a:spcPct val="90000"/>
              </a:lnSpc>
              <a:buNone/>
              <a:defRPr/>
            </a:pPr>
            <a:r>
              <a:rPr lang="en-US" sz="4000" i="1" dirty="0"/>
              <a:t>“Sin is crouching at the door; and its desire is for you, but you must master it.”</a:t>
            </a:r>
            <a:br>
              <a:rPr lang="en-US" sz="4000" i="1" dirty="0"/>
            </a:br>
            <a:r>
              <a:rPr lang="en-US" sz="4000" b="1" dirty="0">
                <a:solidFill>
                  <a:srgbClr val="FED154"/>
                </a:solidFill>
              </a:rPr>
              <a:t>Genesis 4:7b</a:t>
            </a:r>
          </a:p>
          <a:p>
            <a:pPr marL="0" indent="0">
              <a:lnSpc>
                <a:spcPct val="90000"/>
              </a:lnSpc>
              <a:buNone/>
              <a:defRPr/>
            </a:pPr>
            <a:r>
              <a:rPr lang="en-US" sz="4000" dirty="0">
                <a:solidFill>
                  <a:srgbClr val="00FF00"/>
                </a:solidFill>
              </a:rPr>
              <a:t>With God’s help, we can master it through confession and repentance.</a:t>
            </a:r>
          </a:p>
        </p:txBody>
      </p:sp>
    </p:spTree>
    <p:extLst>
      <p:ext uri="{BB962C8B-B14F-4D97-AF65-F5344CB8AC3E}">
        <p14:creationId xmlns:p14="http://schemas.microsoft.com/office/powerpoint/2010/main" val="2387755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343CF-94D6-2756-4169-C03F0C94C0F6}"/>
              </a:ext>
            </a:extLst>
          </p:cNvPr>
          <p:cNvSpPr>
            <a:spLocks noGrp="1"/>
          </p:cNvSpPr>
          <p:nvPr>
            <p:ph type="title"/>
          </p:nvPr>
        </p:nvSpPr>
        <p:spPr>
          <a:xfrm>
            <a:off x="685800" y="304800"/>
            <a:ext cx="7772400" cy="1143000"/>
          </a:xfrm>
        </p:spPr>
        <p:txBody>
          <a:bodyPr/>
          <a:lstStyle/>
          <a:p>
            <a:pPr>
              <a:defRPr/>
            </a:pPr>
            <a:r>
              <a:rPr lang="en-US" sz="5400" dirty="0"/>
              <a:t>Mistakes Of Cain…</a:t>
            </a:r>
          </a:p>
        </p:txBody>
      </p:sp>
      <p:sp>
        <p:nvSpPr>
          <p:cNvPr id="7" name="Rectangle 2">
            <a:extLst>
              <a:ext uri="{FF2B5EF4-FFF2-40B4-BE49-F238E27FC236}">
                <a16:creationId xmlns:a16="http://schemas.microsoft.com/office/drawing/2014/main" id="{0E2AA54F-289C-3284-304C-EE0D0B4920D2}"/>
              </a:ext>
            </a:extLst>
          </p:cNvPr>
          <p:cNvSpPr txBox="1">
            <a:spLocks noChangeArrowheads="1"/>
          </p:cNvSpPr>
          <p:nvPr/>
        </p:nvSpPr>
        <p:spPr bwMode="auto">
          <a:xfrm>
            <a:off x="381000" y="5181600"/>
            <a:ext cx="8763000" cy="1524000"/>
          </a:xfrm>
          <a:prstGeom prst="rect">
            <a:avLst/>
          </a:prstGeom>
          <a:noFill/>
          <a:ln w="9525">
            <a:noFill/>
            <a:miter lim="800000"/>
            <a:headEnd/>
            <a:tailEnd/>
          </a:ln>
          <a:effectLst>
            <a:outerShdw dist="35921" dir="2700000" algn="ctr" rotWithShape="0">
              <a:schemeClr val="bg2">
                <a:alpha val="50000"/>
              </a:schemeClr>
            </a:outerShdw>
          </a:effectLst>
        </p:spPr>
        <p:txBody>
          <a:bodyPr anchor="b"/>
          <a:lstStyle/>
          <a:p>
            <a:pPr eaLnBrk="0" hangingPunct="0">
              <a:defRPr/>
            </a:pPr>
            <a:r>
              <a:rPr lang="en-US" sz="4400" kern="0" dirty="0">
                <a:solidFill>
                  <a:schemeClr val="tx2"/>
                </a:solidFill>
                <a:latin typeface="+mj-lt"/>
                <a:ea typeface="+mj-ea"/>
                <a:cs typeface="+mj-cs"/>
              </a:rPr>
              <a:t>The Way Of Cain …  His name lives in infamy and shame.</a:t>
            </a:r>
            <a:endParaRPr lang="en-US" sz="3600" kern="0" dirty="0">
              <a:solidFill>
                <a:schemeClr val="tx2"/>
              </a:solidFill>
              <a:latin typeface="+mj-lt"/>
              <a:ea typeface="+mj-ea"/>
              <a:cs typeface="+mj-cs"/>
            </a:endParaRPr>
          </a:p>
        </p:txBody>
      </p:sp>
      <p:sp>
        <p:nvSpPr>
          <p:cNvPr id="9" name="Content Placeholder 9">
            <a:extLst>
              <a:ext uri="{FF2B5EF4-FFF2-40B4-BE49-F238E27FC236}">
                <a16:creationId xmlns:a16="http://schemas.microsoft.com/office/drawing/2014/main" id="{219E0456-4C7A-6DC8-C6AF-B70F54F45E5C}"/>
              </a:ext>
            </a:extLst>
          </p:cNvPr>
          <p:cNvSpPr>
            <a:spLocks noGrp="1"/>
          </p:cNvSpPr>
          <p:nvPr>
            <p:ph sz="half" idx="4294967295"/>
          </p:nvPr>
        </p:nvSpPr>
        <p:spPr>
          <a:xfrm>
            <a:off x="266700" y="1524000"/>
            <a:ext cx="8610600" cy="3657600"/>
          </a:xfrm>
        </p:spPr>
        <p:txBody>
          <a:bodyPr/>
          <a:lstStyle/>
          <a:p>
            <a:pPr>
              <a:buFont typeface="Wingdings" pitchFamily="2" charset="2"/>
              <a:buChar char="Ø"/>
              <a:defRPr/>
            </a:pPr>
            <a:r>
              <a:rPr lang="en-US" dirty="0">
                <a:solidFill>
                  <a:srgbClr val="00FF00"/>
                </a:solidFill>
                <a:effectLst>
                  <a:outerShdw blurRad="38100" dist="38100" dir="2700000" algn="tl">
                    <a:srgbClr val="000000">
                      <a:alpha val="43137"/>
                    </a:srgbClr>
                  </a:outerShdw>
                </a:effectLst>
              </a:rPr>
              <a:t>The Way of Substitution.</a:t>
            </a:r>
          </a:p>
          <a:p>
            <a:pPr>
              <a:buFont typeface="Wingdings" pitchFamily="2" charset="2"/>
              <a:buChar char="Ø"/>
              <a:defRPr/>
            </a:pPr>
            <a:r>
              <a:rPr lang="en-US" dirty="0">
                <a:solidFill>
                  <a:srgbClr val="00FF00"/>
                </a:solidFill>
                <a:effectLst>
                  <a:outerShdw blurRad="38100" dist="38100" dir="2700000" algn="tl">
                    <a:srgbClr val="000000">
                      <a:alpha val="43137"/>
                    </a:srgbClr>
                  </a:outerShdw>
                </a:effectLst>
              </a:rPr>
              <a:t>The Way of Envy and Hatred. </a:t>
            </a:r>
          </a:p>
          <a:p>
            <a:pPr>
              <a:buFont typeface="Wingdings" pitchFamily="2" charset="2"/>
              <a:buChar char="Ø"/>
              <a:defRPr/>
            </a:pPr>
            <a:r>
              <a:rPr lang="en-US" dirty="0">
                <a:solidFill>
                  <a:srgbClr val="00FF00"/>
                </a:solidFill>
                <a:effectLst>
                  <a:outerShdw blurRad="38100" dist="38100" dir="2700000" algn="tl">
                    <a:srgbClr val="000000">
                      <a:alpha val="43137"/>
                    </a:srgbClr>
                  </a:outerShdw>
                </a:effectLst>
              </a:rPr>
              <a:t>The Way of Intolerance &amp; Persecution.</a:t>
            </a:r>
          </a:p>
          <a:p>
            <a:pPr>
              <a:buFont typeface="Wingdings" pitchFamily="2" charset="2"/>
              <a:buChar char="Ø"/>
              <a:defRPr/>
            </a:pPr>
            <a:r>
              <a:rPr lang="en-US" dirty="0">
                <a:solidFill>
                  <a:srgbClr val="00FF00"/>
                </a:solidFill>
                <a:effectLst>
                  <a:outerShdw blurRad="38100" dist="38100" dir="2700000" algn="tl">
                    <a:srgbClr val="000000">
                      <a:alpha val="43137"/>
                    </a:srgbClr>
                  </a:outerShdw>
                </a:effectLst>
              </a:rPr>
              <a:t>The Way of Willful Contempt For Divine Authority.</a:t>
            </a:r>
          </a:p>
          <a:p>
            <a:pPr>
              <a:buFont typeface="Wingdings" pitchFamily="2" charset="2"/>
              <a:buChar char="Ø"/>
              <a:defRPr/>
            </a:pPr>
            <a:r>
              <a:rPr lang="en-US" dirty="0">
                <a:solidFill>
                  <a:srgbClr val="00FF00"/>
                </a:solidFill>
                <a:effectLst>
                  <a:outerShdw blurRad="38100" dist="38100" dir="2700000" algn="tl">
                    <a:srgbClr val="000000">
                      <a:alpha val="43137"/>
                    </a:srgbClr>
                  </a:outerShdw>
                </a:effectLst>
              </a:rPr>
              <a:t>The Way of Divine Condemnation.</a:t>
            </a:r>
          </a:p>
          <a:p>
            <a:pPr>
              <a:buFont typeface="Wingdings" pitchFamily="2" charset="2"/>
              <a:buChar char="Ø"/>
              <a:defRPr/>
            </a:pPr>
            <a:r>
              <a:rPr lang="en-US" dirty="0">
                <a:solidFill>
                  <a:srgbClr val="00FF00"/>
                </a:solidFill>
                <a:effectLst>
                  <a:outerShdw blurRad="38100" dist="38100" dir="2700000" algn="tl">
                    <a:srgbClr val="000000">
                      <a:alpha val="43137"/>
                    </a:srgbClr>
                  </a:outerShdw>
                </a:effectLst>
              </a:rPr>
              <a:t>The Way of Eternal Regret.</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12B01-86E9-0C2F-4869-E2417BCF7163}"/>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174CFDE9-6D20-CE9D-7826-E09B399DF767}"/>
              </a:ext>
            </a:extLst>
          </p:cNvPr>
          <p:cNvSpPr>
            <a:spLocks noGrp="1" noChangeArrowheads="1"/>
          </p:cNvSpPr>
          <p:nvPr>
            <p:ph type="title"/>
          </p:nvPr>
        </p:nvSpPr>
        <p:spPr>
          <a:xfrm>
            <a:off x="514350" y="228600"/>
            <a:ext cx="8115300" cy="762000"/>
          </a:xfrm>
        </p:spPr>
        <p:txBody>
          <a:bodyPr/>
          <a:lstStyle/>
          <a:p>
            <a:pPr>
              <a:defRPr/>
            </a:pPr>
            <a:r>
              <a:rPr lang="en-US" dirty="0"/>
              <a:t>How to Avoid the Mistakes Of Cain</a:t>
            </a:r>
          </a:p>
        </p:txBody>
      </p:sp>
      <p:sp>
        <p:nvSpPr>
          <p:cNvPr id="36868" name="Rectangle 4">
            <a:extLst>
              <a:ext uri="{FF2B5EF4-FFF2-40B4-BE49-F238E27FC236}">
                <a16:creationId xmlns:a16="http://schemas.microsoft.com/office/drawing/2014/main" id="{5258E5D1-F12C-D2AF-5D23-5F367D956BC5}"/>
              </a:ext>
            </a:extLst>
          </p:cNvPr>
          <p:cNvSpPr>
            <a:spLocks noGrp="1" noChangeArrowheads="1"/>
          </p:cNvSpPr>
          <p:nvPr>
            <p:ph type="body" sz="half" idx="1"/>
          </p:nvPr>
        </p:nvSpPr>
        <p:spPr>
          <a:xfrm>
            <a:off x="533400" y="1055914"/>
            <a:ext cx="8077200" cy="5257800"/>
          </a:xfrm>
          <a:effectLst>
            <a:outerShdw dist="35921" dir="2700000" algn="ctr" rotWithShape="0">
              <a:schemeClr val="bg2"/>
            </a:outerShdw>
          </a:effectLst>
        </p:spPr>
        <p:txBody>
          <a:bodyPr/>
          <a:lstStyle/>
          <a:p>
            <a:pPr marL="0" indent="0" algn="ctr">
              <a:lnSpc>
                <a:spcPct val="90000"/>
              </a:lnSpc>
              <a:buNone/>
              <a:defRPr/>
            </a:pPr>
            <a:r>
              <a:rPr lang="en-US" sz="3600" i="1" dirty="0"/>
              <a:t>“Therefore humble yourselves under the mighty hand of God, that He may exalt you at the proper time, casting all your anxiety on Him, because He cares for you. Be of sober spirit, be on the alert. Your adversary, the devil, prowls around like a roaring lion, seeking someone to devour. But resist him, firm in your faith, knowing that the same experiences of suffering are being accomplished by your brethren who are in the world.” </a:t>
            </a:r>
            <a:r>
              <a:rPr lang="en-US" sz="3600" b="1" dirty="0">
                <a:solidFill>
                  <a:srgbClr val="FED154"/>
                </a:solidFill>
              </a:rPr>
              <a:t>1 Peter 5:6-9</a:t>
            </a:r>
          </a:p>
        </p:txBody>
      </p:sp>
    </p:spTree>
    <p:extLst>
      <p:ext uri="{BB962C8B-B14F-4D97-AF65-F5344CB8AC3E}">
        <p14:creationId xmlns:p14="http://schemas.microsoft.com/office/powerpoint/2010/main" val="955033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0870B-ADD4-608F-B003-60AB38037D62}"/>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49E5FBDD-EB45-219C-9807-182C3289ED50}"/>
              </a:ext>
            </a:extLst>
          </p:cNvPr>
          <p:cNvSpPr>
            <a:spLocks noGrp="1" noChangeArrowheads="1"/>
          </p:cNvSpPr>
          <p:nvPr>
            <p:ph type="title"/>
          </p:nvPr>
        </p:nvSpPr>
        <p:spPr>
          <a:xfrm>
            <a:off x="514350" y="228600"/>
            <a:ext cx="8115300" cy="762000"/>
          </a:xfrm>
        </p:spPr>
        <p:txBody>
          <a:bodyPr/>
          <a:lstStyle/>
          <a:p>
            <a:pPr>
              <a:defRPr/>
            </a:pPr>
            <a:r>
              <a:rPr lang="en-US" dirty="0"/>
              <a:t>How to Avoid the Mistakes Of Cain</a:t>
            </a:r>
          </a:p>
        </p:txBody>
      </p:sp>
      <p:sp>
        <p:nvSpPr>
          <p:cNvPr id="36868" name="Rectangle 4">
            <a:extLst>
              <a:ext uri="{FF2B5EF4-FFF2-40B4-BE49-F238E27FC236}">
                <a16:creationId xmlns:a16="http://schemas.microsoft.com/office/drawing/2014/main" id="{C048FB64-4555-FB41-66FD-9BC1AB78FBA1}"/>
              </a:ext>
            </a:extLst>
          </p:cNvPr>
          <p:cNvSpPr>
            <a:spLocks noGrp="1" noChangeArrowheads="1"/>
          </p:cNvSpPr>
          <p:nvPr>
            <p:ph type="body" sz="half" idx="1"/>
          </p:nvPr>
        </p:nvSpPr>
        <p:spPr>
          <a:xfrm>
            <a:off x="539750" y="914400"/>
            <a:ext cx="8077200" cy="5867400"/>
          </a:xfrm>
          <a:effectLst>
            <a:outerShdw dist="35921" dir="2700000" algn="ctr" rotWithShape="0">
              <a:schemeClr val="bg2"/>
            </a:outerShdw>
          </a:effectLst>
        </p:spPr>
        <p:txBody>
          <a:bodyPr/>
          <a:lstStyle/>
          <a:p>
            <a:pPr marL="0" indent="0" algn="ctr">
              <a:lnSpc>
                <a:spcPct val="90000"/>
              </a:lnSpc>
              <a:buNone/>
              <a:defRPr/>
            </a:pPr>
            <a:r>
              <a:rPr lang="en-US" sz="3600" i="1" dirty="0"/>
              <a:t>“But He gives a greater grace. Therefore it says, ‘God is opposed to the proud, but gives grace to the humble.’ Submit therefore to God. Resist the devil and he will flee from you. Draw near to God and He will draw near to you. Cleanse your hands, you sinners; and purify your hearts, you double-minded. Be miserable and mourn and weep; let your laughter be turned into mourning and your joy to gloom. Humble yourselves in the presence of the Lord, and He will exalt you.” </a:t>
            </a:r>
            <a:r>
              <a:rPr lang="en-US" sz="3600" b="1" dirty="0">
                <a:solidFill>
                  <a:srgbClr val="FED154"/>
                </a:solidFill>
              </a:rPr>
              <a:t>James 4:6-10</a:t>
            </a:r>
          </a:p>
        </p:txBody>
      </p:sp>
    </p:spTree>
    <p:extLst>
      <p:ext uri="{BB962C8B-B14F-4D97-AF65-F5344CB8AC3E}">
        <p14:creationId xmlns:p14="http://schemas.microsoft.com/office/powerpoint/2010/main" val="686842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B65D5-6350-098A-29DB-5F298AFD4CF0}"/>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75104D1E-56C3-F6FD-39F5-42C6417054A2}"/>
              </a:ext>
            </a:extLst>
          </p:cNvPr>
          <p:cNvSpPr>
            <a:spLocks noGrp="1" noChangeArrowheads="1"/>
          </p:cNvSpPr>
          <p:nvPr>
            <p:ph type="title"/>
          </p:nvPr>
        </p:nvSpPr>
        <p:spPr>
          <a:xfrm>
            <a:off x="514350" y="228600"/>
            <a:ext cx="8115300" cy="762000"/>
          </a:xfrm>
        </p:spPr>
        <p:txBody>
          <a:bodyPr/>
          <a:lstStyle/>
          <a:p>
            <a:pPr>
              <a:defRPr/>
            </a:pPr>
            <a:r>
              <a:rPr lang="en-US" dirty="0"/>
              <a:t>How to Avoid the Mistakes Of Cain</a:t>
            </a:r>
          </a:p>
        </p:txBody>
      </p:sp>
      <p:sp>
        <p:nvSpPr>
          <p:cNvPr id="36868" name="Rectangle 4">
            <a:extLst>
              <a:ext uri="{FF2B5EF4-FFF2-40B4-BE49-F238E27FC236}">
                <a16:creationId xmlns:a16="http://schemas.microsoft.com/office/drawing/2014/main" id="{883A8971-3A02-209D-838C-5427E42BD950}"/>
              </a:ext>
            </a:extLst>
          </p:cNvPr>
          <p:cNvSpPr>
            <a:spLocks noGrp="1" noChangeArrowheads="1"/>
          </p:cNvSpPr>
          <p:nvPr>
            <p:ph type="body" sz="half" idx="1"/>
          </p:nvPr>
        </p:nvSpPr>
        <p:spPr>
          <a:xfrm>
            <a:off x="569912" y="976086"/>
            <a:ext cx="8004175" cy="5729514"/>
          </a:xfrm>
          <a:effectLst>
            <a:outerShdw dist="35921" dir="2700000" algn="ctr" rotWithShape="0">
              <a:schemeClr val="bg2"/>
            </a:outerShdw>
          </a:effectLst>
        </p:spPr>
        <p:txBody>
          <a:bodyPr/>
          <a:lstStyle/>
          <a:p>
            <a:pPr marL="0" indent="0" algn="ctr">
              <a:lnSpc>
                <a:spcPct val="90000"/>
              </a:lnSpc>
              <a:buNone/>
              <a:defRPr/>
            </a:pPr>
            <a:r>
              <a:rPr lang="en-US" sz="3400" i="1" dirty="0"/>
              <a:t>“If we confess our sins, He is faithful and righteous to forgive us our sins and to cleanse us from all unrighteousness. If we say that we have not sinned, we make Him a liar and His word is not in us. My little children, I am writing these things to you so that you may not sin. And if anyone sins, we have an Advocate with the Father, Jesus Christ the righteous; and He Himself is the propitiation for our sins; and not for ours only, but also for those of the whole world. By this we know that we have come to know Him, if we keep His commandments.”  </a:t>
            </a:r>
            <a:r>
              <a:rPr lang="en-US" sz="3400" b="1" dirty="0">
                <a:solidFill>
                  <a:srgbClr val="FED154"/>
                </a:solidFill>
              </a:rPr>
              <a:t>1 John 1:9-2:3</a:t>
            </a:r>
          </a:p>
        </p:txBody>
      </p:sp>
    </p:spTree>
    <p:extLst>
      <p:ext uri="{BB962C8B-B14F-4D97-AF65-F5344CB8AC3E}">
        <p14:creationId xmlns:p14="http://schemas.microsoft.com/office/powerpoint/2010/main" val="73486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3C1B0-D50B-085F-3B2A-B79AB594E539}"/>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48A218E5-57DB-F3D0-AA21-D74E21F4E03E}"/>
              </a:ext>
            </a:extLst>
          </p:cNvPr>
          <p:cNvSpPr>
            <a:spLocks noGrp="1" noChangeArrowheads="1"/>
          </p:cNvSpPr>
          <p:nvPr>
            <p:ph type="title"/>
          </p:nvPr>
        </p:nvSpPr>
        <p:spPr>
          <a:xfrm>
            <a:off x="514350" y="228600"/>
            <a:ext cx="8115300" cy="762000"/>
          </a:xfrm>
        </p:spPr>
        <p:txBody>
          <a:bodyPr/>
          <a:lstStyle/>
          <a:p>
            <a:pPr>
              <a:defRPr/>
            </a:pPr>
            <a:r>
              <a:rPr lang="en-US" dirty="0"/>
              <a:t>How to Avoid the Mistakes Of Cain</a:t>
            </a:r>
          </a:p>
        </p:txBody>
      </p:sp>
      <p:sp>
        <p:nvSpPr>
          <p:cNvPr id="36868" name="Rectangle 4">
            <a:extLst>
              <a:ext uri="{FF2B5EF4-FFF2-40B4-BE49-F238E27FC236}">
                <a16:creationId xmlns:a16="http://schemas.microsoft.com/office/drawing/2014/main" id="{A9FD1660-DEA6-BAF9-ABE0-36055AED4E60}"/>
              </a:ext>
            </a:extLst>
          </p:cNvPr>
          <p:cNvSpPr>
            <a:spLocks noGrp="1" noChangeArrowheads="1"/>
          </p:cNvSpPr>
          <p:nvPr>
            <p:ph type="body" sz="half" idx="1"/>
          </p:nvPr>
        </p:nvSpPr>
        <p:spPr>
          <a:xfrm>
            <a:off x="485321" y="899886"/>
            <a:ext cx="8235950" cy="5958114"/>
          </a:xfrm>
          <a:effectLst>
            <a:outerShdw dist="35921" dir="2700000" algn="ctr" rotWithShape="0">
              <a:schemeClr val="bg2"/>
            </a:outerShdw>
          </a:effectLst>
        </p:spPr>
        <p:txBody>
          <a:bodyPr/>
          <a:lstStyle/>
          <a:p>
            <a:pPr marL="0" indent="0" algn="ctr">
              <a:lnSpc>
                <a:spcPct val="90000"/>
              </a:lnSpc>
              <a:buNone/>
              <a:defRPr/>
            </a:pPr>
            <a:r>
              <a:rPr lang="en-US" sz="3300" i="1" dirty="0"/>
              <a:t>“When I kept silent about my sin, my body wasted away through my groaning all day long. For day and night Your hand was heavy upon me; My vitality was drained away as with the fever heat of summer. I acknowledged my sin to You, and my iniquity I did not hide; I said, ‘I will confess my transgressions to the Lord’; and You forgave the guilt of my sin. Therefore, let everyone who is godly pray to You in a time when You may be found; Surely in a flood of great waters they will not reach him. You are my hiding place; You preserve me from trouble; You surround me with songs of deliverance.”  </a:t>
            </a:r>
            <a:br>
              <a:rPr lang="en-US" sz="3300" i="1" dirty="0"/>
            </a:br>
            <a:r>
              <a:rPr lang="en-US" sz="3300" b="1" dirty="0">
                <a:solidFill>
                  <a:srgbClr val="FED154"/>
                </a:solidFill>
              </a:rPr>
              <a:t>Psalm 32:3-7</a:t>
            </a:r>
          </a:p>
        </p:txBody>
      </p:sp>
    </p:spTree>
    <p:extLst>
      <p:ext uri="{BB962C8B-B14F-4D97-AF65-F5344CB8AC3E}">
        <p14:creationId xmlns:p14="http://schemas.microsoft.com/office/powerpoint/2010/main" val="654601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1066800"/>
            <a:ext cx="8991600" cy="5638800"/>
          </a:xfrm>
        </p:spPr>
        <p:txBody>
          <a:bodyPr/>
          <a:lstStyle/>
          <a:p>
            <a:pPr algn="ctr" eaLnBrk="1" hangingPunct="1">
              <a:buNone/>
              <a:defRPr/>
            </a:pPr>
            <a:r>
              <a:rPr lang="en-US" sz="2800" b="1" dirty="0">
                <a:solidFill>
                  <a:srgbClr val="00FF00"/>
                </a:solidFill>
                <a:latin typeface="Calibri" panose="020F0502020204030204" pitchFamily="34" charset="0"/>
                <a:cs typeface="Calibri" panose="020F0502020204030204" pitchFamily="34" charset="0"/>
              </a:rPr>
              <a:t>HEAR THE WORD</a:t>
            </a:r>
            <a:br>
              <a:rPr lang="en-US" sz="2800" b="1" i="1" dirty="0">
                <a:solidFill>
                  <a:schemeClr val="folHlink"/>
                </a:solidFill>
              </a:rPr>
            </a:br>
            <a:r>
              <a:rPr lang="en-US" sz="2800" b="1" i="1" dirty="0">
                <a:solidFill>
                  <a:srgbClr val="FFC000"/>
                </a:solidFill>
                <a:latin typeface="Calibri" panose="020F0502020204030204" pitchFamily="34" charset="0"/>
                <a:cs typeface="Calibri" panose="020F0502020204030204" pitchFamily="34" charset="0"/>
              </a:rPr>
              <a:t>James 1:21-22; Romans 10:17</a:t>
            </a:r>
          </a:p>
          <a:p>
            <a:pPr algn="ctr" eaLnBrk="1" hangingPunct="1">
              <a:buNone/>
              <a:defRPr/>
            </a:pPr>
            <a:r>
              <a:rPr lang="en-US" sz="2800" b="1" dirty="0">
                <a:solidFill>
                  <a:srgbClr val="00FF00"/>
                </a:solidFill>
                <a:latin typeface="Calibri" panose="020F0502020204030204" pitchFamily="34" charset="0"/>
                <a:cs typeface="Calibri" panose="020F0502020204030204" pitchFamily="34" charset="0"/>
              </a:rPr>
              <a:t>BELIEVE IN JESUS </a:t>
            </a:r>
            <a:br>
              <a:rPr lang="en-US" sz="2800" b="1" i="1" dirty="0">
                <a:solidFill>
                  <a:schemeClr val="folHlink"/>
                </a:solidFill>
              </a:rPr>
            </a:br>
            <a:r>
              <a:rPr lang="en-US" sz="2800" b="1" i="1" dirty="0">
                <a:solidFill>
                  <a:srgbClr val="FFC000"/>
                </a:solidFill>
                <a:latin typeface="Calibri" panose="020F0502020204030204" pitchFamily="34" charset="0"/>
                <a:cs typeface="Calibri" panose="020F0502020204030204" pitchFamily="34" charset="0"/>
              </a:rPr>
              <a:t>Romans 1:16; Hebrews 11:6</a:t>
            </a:r>
          </a:p>
          <a:p>
            <a:pPr algn="ctr" eaLnBrk="1" hangingPunct="1">
              <a:buNone/>
              <a:defRPr/>
            </a:pPr>
            <a:r>
              <a:rPr lang="en-US" sz="2800" b="1" dirty="0">
                <a:solidFill>
                  <a:srgbClr val="00FF00"/>
                </a:solidFill>
                <a:latin typeface="Calibri" panose="020F0502020204030204" pitchFamily="34" charset="0"/>
                <a:cs typeface="Calibri" panose="020F0502020204030204" pitchFamily="34" charset="0"/>
              </a:rPr>
              <a:t>REPENT OF SINS</a:t>
            </a:r>
            <a:br>
              <a:rPr lang="en-US" sz="2800" b="1" i="1" dirty="0">
                <a:solidFill>
                  <a:schemeClr val="folHlink"/>
                </a:solidFill>
              </a:rPr>
            </a:br>
            <a:r>
              <a:rPr lang="en-US" sz="2800" b="1" i="1" dirty="0">
                <a:solidFill>
                  <a:srgbClr val="FFC000"/>
                </a:solidFill>
                <a:latin typeface="Calibri" panose="020F0502020204030204" pitchFamily="34" charset="0"/>
                <a:cs typeface="Calibri" panose="020F0502020204030204" pitchFamily="34" charset="0"/>
              </a:rPr>
              <a:t>Acts 17:30-31; Luke 13:3</a:t>
            </a:r>
          </a:p>
          <a:p>
            <a:pPr algn="ctr" eaLnBrk="1" hangingPunct="1">
              <a:buNone/>
              <a:defRPr/>
            </a:pPr>
            <a:r>
              <a:rPr lang="en-US" sz="2800" b="1" dirty="0">
                <a:solidFill>
                  <a:srgbClr val="00FF00"/>
                </a:solidFill>
                <a:latin typeface="Calibri" panose="020F0502020204030204" pitchFamily="34" charset="0"/>
                <a:cs typeface="Calibri" panose="020F0502020204030204" pitchFamily="34" charset="0"/>
              </a:rPr>
              <a:t>CONFESS HIS NAME</a:t>
            </a:r>
            <a:br>
              <a:rPr lang="en-US" sz="2800" b="1" i="1" dirty="0">
                <a:solidFill>
                  <a:schemeClr val="folHlink"/>
                </a:solidFill>
              </a:rPr>
            </a:br>
            <a:r>
              <a:rPr lang="en-US" sz="2800" b="1" i="1" dirty="0">
                <a:solidFill>
                  <a:srgbClr val="FFC000"/>
                </a:solidFill>
                <a:latin typeface="Calibri" panose="020F0502020204030204" pitchFamily="34" charset="0"/>
                <a:cs typeface="Calibri" panose="020F0502020204030204" pitchFamily="34" charset="0"/>
              </a:rPr>
              <a:t>Matthew 10:32-33; Romans 10:9-10</a:t>
            </a:r>
          </a:p>
          <a:p>
            <a:pPr algn="ctr" eaLnBrk="1" hangingPunct="1">
              <a:buNone/>
              <a:defRPr/>
            </a:pPr>
            <a:r>
              <a:rPr lang="en-US" sz="2800" b="1" dirty="0">
                <a:solidFill>
                  <a:srgbClr val="00FF00"/>
                </a:solidFill>
                <a:latin typeface="Calibri" panose="020F0502020204030204" pitchFamily="34" charset="0"/>
                <a:cs typeface="Calibri" panose="020F0502020204030204" pitchFamily="34" charset="0"/>
              </a:rPr>
              <a:t>BE BAPTIZED FOR FORGIVENESS</a:t>
            </a:r>
            <a:br>
              <a:rPr lang="en-US" sz="2800" b="1" i="1" dirty="0">
                <a:solidFill>
                  <a:schemeClr val="folHlink"/>
                </a:solidFill>
              </a:rPr>
            </a:br>
            <a:r>
              <a:rPr lang="en-US" sz="2800" b="1" i="1" dirty="0">
                <a:solidFill>
                  <a:srgbClr val="FFC000"/>
                </a:solidFill>
                <a:latin typeface="Calibri" panose="020F0502020204030204" pitchFamily="34" charset="0"/>
                <a:cs typeface="Calibri" panose="020F0502020204030204" pitchFamily="34" charset="0"/>
              </a:rPr>
              <a:t>Acts 2:38; Mark 16:16</a:t>
            </a:r>
          </a:p>
          <a:p>
            <a:pPr algn="ctr" eaLnBrk="1" hangingPunct="1">
              <a:buNone/>
              <a:defRPr/>
            </a:pPr>
            <a:r>
              <a:rPr lang="en-US" sz="2800" b="1" dirty="0">
                <a:solidFill>
                  <a:srgbClr val="00FF00"/>
                </a:solidFill>
                <a:latin typeface="Calibri" panose="020F0502020204030204" pitchFamily="34" charset="0"/>
                <a:cs typeface="Calibri" panose="020F0502020204030204" pitchFamily="34" charset="0"/>
              </a:rPr>
              <a:t>REMAIN OBEDIENT</a:t>
            </a:r>
            <a:br>
              <a:rPr lang="en-US" sz="2800" b="1" i="1" dirty="0">
                <a:solidFill>
                  <a:schemeClr val="folHlink"/>
                </a:solidFill>
              </a:rPr>
            </a:br>
            <a:r>
              <a:rPr lang="en-US" sz="2800" b="1" i="1" dirty="0">
                <a:solidFill>
                  <a:srgbClr val="FFC000"/>
                </a:solidFill>
                <a:latin typeface="Calibri" panose="020F0502020204030204" pitchFamily="34" charset="0"/>
                <a:cs typeface="Calibri" panose="020F0502020204030204" pitchFamily="34" charset="0"/>
              </a:rPr>
              <a:t>Hebrews 5:9; 1 Corinthians 15:58 </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
        <p:nvSpPr>
          <p:cNvPr id="4" name="Rectangle 2">
            <a:extLst>
              <a:ext uri="{FF2B5EF4-FFF2-40B4-BE49-F238E27FC236}">
                <a16:creationId xmlns:a16="http://schemas.microsoft.com/office/drawing/2014/main" id="{E6487F1B-DE04-2B03-B1F9-D489EC35718B}"/>
              </a:ext>
            </a:extLst>
          </p:cNvPr>
          <p:cNvSpPr txBox="1">
            <a:spLocks noChangeArrowheads="1"/>
          </p:cNvSpPr>
          <p:nvPr/>
        </p:nvSpPr>
        <p:spPr bwMode="auto">
          <a:xfrm>
            <a:off x="685800" y="326571"/>
            <a:ext cx="7772400" cy="762000"/>
          </a:xfrm>
          <a:prstGeom prst="rect">
            <a:avLst/>
          </a:prstGeom>
          <a:noFill/>
          <a:ln w="9525">
            <a:noFill/>
            <a:miter lim="800000"/>
            <a:headEnd/>
            <a:tailEnd/>
          </a:ln>
          <a:effectLst>
            <a:outerShdw dist="35921" dir="2700000" algn="ctr" rotWithShape="0">
              <a:schemeClr val="bg2">
                <a:alpha val="50000"/>
              </a:schemeClr>
            </a:outerShdw>
          </a:effec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itchFamily="34" charset="0"/>
              </a:defRPr>
            </a:lvl2pPr>
            <a:lvl3pPr algn="l" rtl="0" eaLnBrk="0" fontAlgn="base" hangingPunct="0">
              <a:spcBef>
                <a:spcPct val="0"/>
              </a:spcBef>
              <a:spcAft>
                <a:spcPct val="0"/>
              </a:spcAft>
              <a:defRPr sz="4400">
                <a:solidFill>
                  <a:schemeClr val="tx2"/>
                </a:solidFill>
                <a:latin typeface="Impact" pitchFamily="34" charset="0"/>
              </a:defRPr>
            </a:lvl3pPr>
            <a:lvl4pPr algn="l" rtl="0" eaLnBrk="0" fontAlgn="base" hangingPunct="0">
              <a:spcBef>
                <a:spcPct val="0"/>
              </a:spcBef>
              <a:spcAft>
                <a:spcPct val="0"/>
              </a:spcAft>
              <a:defRPr sz="4400">
                <a:solidFill>
                  <a:schemeClr val="tx2"/>
                </a:solidFill>
                <a:latin typeface="Impact" pitchFamily="34" charset="0"/>
              </a:defRPr>
            </a:lvl4pPr>
            <a:lvl5pPr algn="l" rtl="0" eaLnBrk="0" fontAlgn="base" hangingPunct="0">
              <a:spcBef>
                <a:spcPct val="0"/>
              </a:spcBef>
              <a:spcAft>
                <a:spcPct val="0"/>
              </a:spcAft>
              <a:defRPr sz="4400">
                <a:solidFill>
                  <a:schemeClr val="tx2"/>
                </a:solidFill>
                <a:latin typeface="Impact" pitchFamily="34" charset="0"/>
              </a:defRPr>
            </a:lvl5pPr>
            <a:lvl6pPr marL="457200" algn="l" rtl="0" eaLnBrk="0" fontAlgn="base" hangingPunct="0">
              <a:spcBef>
                <a:spcPct val="0"/>
              </a:spcBef>
              <a:spcAft>
                <a:spcPct val="0"/>
              </a:spcAft>
              <a:defRPr sz="4400">
                <a:solidFill>
                  <a:schemeClr val="tx2"/>
                </a:solidFill>
                <a:latin typeface="Impact" pitchFamily="34" charset="0"/>
              </a:defRPr>
            </a:lvl6pPr>
            <a:lvl7pPr marL="914400" algn="l" rtl="0" eaLnBrk="0" fontAlgn="base" hangingPunct="0">
              <a:spcBef>
                <a:spcPct val="0"/>
              </a:spcBef>
              <a:spcAft>
                <a:spcPct val="0"/>
              </a:spcAft>
              <a:defRPr sz="4400">
                <a:solidFill>
                  <a:schemeClr val="tx2"/>
                </a:solidFill>
                <a:latin typeface="Impact" pitchFamily="34" charset="0"/>
              </a:defRPr>
            </a:lvl7pPr>
            <a:lvl8pPr marL="1371600" algn="l" rtl="0" eaLnBrk="0" fontAlgn="base" hangingPunct="0">
              <a:spcBef>
                <a:spcPct val="0"/>
              </a:spcBef>
              <a:spcAft>
                <a:spcPct val="0"/>
              </a:spcAft>
              <a:defRPr sz="4400">
                <a:solidFill>
                  <a:schemeClr val="tx2"/>
                </a:solidFill>
                <a:latin typeface="Impact" pitchFamily="34" charset="0"/>
              </a:defRPr>
            </a:lvl8pPr>
            <a:lvl9pPr marL="1828800" algn="l" rtl="0" eaLnBrk="0" fontAlgn="base" hangingPunct="0">
              <a:spcBef>
                <a:spcPct val="0"/>
              </a:spcBef>
              <a:spcAft>
                <a:spcPct val="0"/>
              </a:spcAft>
              <a:defRPr sz="4400">
                <a:solidFill>
                  <a:schemeClr val="tx2"/>
                </a:solidFill>
                <a:latin typeface="Impact" pitchFamily="34" charset="0"/>
              </a:defRPr>
            </a:lvl9pPr>
          </a:lstStyle>
          <a:p>
            <a:pPr algn="ctr">
              <a:defRPr/>
            </a:pPr>
            <a:r>
              <a:rPr lang="en-US" sz="4800" kern="0" dirty="0"/>
              <a:t>God’s Plan of Salvation</a:t>
            </a:r>
            <a:endParaRPr lang="en-US" sz="4800" i="1" kern="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51BFCB3-413A-3406-C809-4EC1A7D5F280}"/>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D076658D-5953-1FBB-5A84-EEDC5B941370}"/>
              </a:ext>
            </a:extLst>
          </p:cNvPr>
          <p:cNvSpPr>
            <a:spLocks noGrp="1" noChangeArrowheads="1"/>
          </p:cNvSpPr>
          <p:nvPr>
            <p:ph type="body" sz="half" idx="1"/>
          </p:nvPr>
        </p:nvSpPr>
        <p:spPr>
          <a:xfrm>
            <a:off x="30480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p:txBody>
      </p:sp>
      <p:sp>
        <p:nvSpPr>
          <p:cNvPr id="11" name="Content Placeholder 9">
            <a:extLst>
              <a:ext uri="{FF2B5EF4-FFF2-40B4-BE49-F238E27FC236}">
                <a16:creationId xmlns:a16="http://schemas.microsoft.com/office/drawing/2014/main" id="{27714349-FAD1-2F2D-AB13-99DB30186077}"/>
              </a:ext>
            </a:extLst>
          </p:cNvPr>
          <p:cNvSpPr>
            <a:spLocks noGrp="1"/>
          </p:cNvSpPr>
          <p:nvPr>
            <p:ph sz="half" idx="2"/>
          </p:nvPr>
        </p:nvSpPr>
        <p:spPr>
          <a:xfrm>
            <a:off x="3352800" y="1676400"/>
            <a:ext cx="5562600" cy="5029200"/>
          </a:xfrm>
        </p:spPr>
        <p:txBody>
          <a:bodyPr/>
          <a:lstStyle/>
          <a:p>
            <a:pPr>
              <a:buFont typeface="Wingdings" pitchFamily="2" charset="2"/>
              <a:buChar char="Ø"/>
              <a:defRPr/>
            </a:pPr>
            <a:r>
              <a:rPr lang="en-US" sz="4400" dirty="0">
                <a:solidFill>
                  <a:srgbClr val="00FF00"/>
                </a:solidFill>
                <a:effectLst>
                  <a:outerShdw blurRad="38100" dist="38100" dir="2700000" algn="tl">
                    <a:srgbClr val="000000">
                      <a:alpha val="43137"/>
                    </a:srgbClr>
                  </a:outerShdw>
                </a:effectLst>
              </a:rPr>
              <a:t>The Way of Substitution Genesis 4:3-5a </a:t>
            </a:r>
            <a:br>
              <a:rPr lang="en-US" sz="4400" dirty="0">
                <a:solidFill>
                  <a:srgbClr val="00FF00"/>
                </a:solidFill>
                <a:effectLst>
                  <a:outerShdw blurRad="38100" dist="38100" dir="2700000" algn="tl">
                    <a:srgbClr val="000000">
                      <a:alpha val="43137"/>
                    </a:srgbClr>
                  </a:outerShdw>
                </a:effectLst>
              </a:rPr>
            </a:br>
            <a:r>
              <a:rPr lang="en-US" sz="3600" dirty="0">
                <a:solidFill>
                  <a:schemeClr val="tx2"/>
                </a:solidFill>
                <a:effectLst>
                  <a:outerShdw blurRad="38100" dist="38100" dir="2700000" algn="tl">
                    <a:srgbClr val="000000">
                      <a:alpha val="43137"/>
                    </a:srgbClr>
                  </a:outerShdw>
                </a:effectLst>
              </a:rPr>
              <a:t>Hebrews 11:4; Romans 10:17</a:t>
            </a:r>
          </a:p>
          <a:p>
            <a:pPr lvl="1">
              <a:defRPr/>
            </a:pPr>
            <a:r>
              <a:rPr lang="en-US" sz="3200" dirty="0">
                <a:solidFill>
                  <a:schemeClr val="accent4">
                    <a:lumMod val="20000"/>
                    <a:lumOff val="80000"/>
                  </a:schemeClr>
                </a:solidFill>
                <a:effectLst>
                  <a:outerShdw blurRad="38100" dist="38100" dir="2700000" algn="tl">
                    <a:srgbClr val="000000">
                      <a:alpha val="43137"/>
                    </a:srgbClr>
                  </a:outerShdw>
                </a:effectLst>
              </a:rPr>
              <a:t>Walked by his own opinion.  </a:t>
            </a:r>
            <a:r>
              <a:rPr lang="en-US" sz="3200" dirty="0">
                <a:solidFill>
                  <a:schemeClr val="tx2"/>
                </a:solidFill>
                <a:effectLst>
                  <a:outerShdw blurRad="38100" dist="38100" dir="2700000" algn="tl">
                    <a:srgbClr val="000000">
                      <a:alpha val="43137"/>
                    </a:srgbClr>
                  </a:outerShdw>
                </a:effectLst>
              </a:rPr>
              <a:t>Proverbs 14:12; </a:t>
            </a:r>
            <a:br>
              <a:rPr lang="en-US" sz="3200" dirty="0">
                <a:solidFill>
                  <a:schemeClr val="tx2"/>
                </a:solidFill>
                <a:effectLst>
                  <a:outerShdw blurRad="38100" dist="38100" dir="2700000" algn="tl">
                    <a:srgbClr val="000000">
                      <a:alpha val="43137"/>
                    </a:srgbClr>
                  </a:outerShdw>
                </a:effectLst>
              </a:rPr>
            </a:br>
            <a:r>
              <a:rPr lang="en-US" sz="3200" dirty="0">
                <a:solidFill>
                  <a:schemeClr val="tx2"/>
                </a:solidFill>
                <a:effectLst>
                  <a:outerShdw blurRad="38100" dist="38100" dir="2700000" algn="tl">
                    <a:srgbClr val="000000">
                      <a:alpha val="43137"/>
                    </a:srgbClr>
                  </a:outerShdw>
                </a:effectLst>
              </a:rPr>
              <a:t>Jeremiah 10:23;                            cf. Matthew 7:21-27;</a:t>
            </a:r>
            <a:br>
              <a:rPr lang="en-US" sz="3200" dirty="0">
                <a:solidFill>
                  <a:schemeClr val="tx2"/>
                </a:solidFill>
                <a:effectLst>
                  <a:outerShdw blurRad="38100" dist="38100" dir="2700000" algn="tl">
                    <a:srgbClr val="000000">
                      <a:alpha val="43137"/>
                    </a:srgbClr>
                  </a:outerShdw>
                </a:effectLst>
              </a:rPr>
            </a:br>
            <a:r>
              <a:rPr lang="en-US" sz="3200" dirty="0">
                <a:solidFill>
                  <a:schemeClr val="tx2"/>
                </a:solidFill>
                <a:effectLst>
                  <a:outerShdw blurRad="38100" dist="38100" dir="2700000" algn="tl">
                    <a:srgbClr val="000000">
                      <a:alpha val="43137"/>
                    </a:srgbClr>
                  </a:outerShdw>
                </a:effectLst>
              </a:rPr>
              <a:t>Isaiah 55:8-9</a:t>
            </a:r>
          </a:p>
          <a:p>
            <a:pPr>
              <a:buFont typeface="Monotype Sorts" pitchFamily="2" charset="2"/>
              <a:buChar char="ò"/>
              <a:defRPr/>
            </a:pPr>
            <a:endParaRPr lang="en-US" sz="3200" b="1" dirty="0">
              <a:solidFill>
                <a:srgbClr val="00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slide(fromBottom)">
                                      <p:cBhvr>
                                        <p:cTn id="12"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81072BD-71B6-A670-B4A9-F04A582DEE46}"/>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E88AC6C8-95B0-B7E6-8999-B71CB2DB2C74}"/>
              </a:ext>
            </a:extLst>
          </p:cNvPr>
          <p:cNvSpPr>
            <a:spLocks noGrp="1" noChangeArrowheads="1"/>
          </p:cNvSpPr>
          <p:nvPr>
            <p:ph type="body" sz="half" idx="1"/>
          </p:nvPr>
        </p:nvSpPr>
        <p:spPr>
          <a:xfrm>
            <a:off x="30480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p:txBody>
      </p:sp>
      <p:sp>
        <p:nvSpPr>
          <p:cNvPr id="11" name="Content Placeholder 9">
            <a:extLst>
              <a:ext uri="{FF2B5EF4-FFF2-40B4-BE49-F238E27FC236}">
                <a16:creationId xmlns:a16="http://schemas.microsoft.com/office/drawing/2014/main" id="{A8D73CD7-7535-96CF-47EB-03DFAE4B1828}"/>
              </a:ext>
            </a:extLst>
          </p:cNvPr>
          <p:cNvSpPr>
            <a:spLocks noGrp="1"/>
          </p:cNvSpPr>
          <p:nvPr>
            <p:ph sz="half" idx="2"/>
          </p:nvPr>
        </p:nvSpPr>
        <p:spPr>
          <a:xfrm>
            <a:off x="3124200" y="1676400"/>
            <a:ext cx="5791200" cy="5029200"/>
          </a:xfrm>
        </p:spPr>
        <p:txBody>
          <a:bodyPr/>
          <a:lstStyle/>
          <a:p>
            <a:pPr>
              <a:buFont typeface="Wingdings" pitchFamily="2" charset="2"/>
              <a:buChar char="Ø"/>
              <a:defRPr/>
            </a:pPr>
            <a:r>
              <a:rPr lang="en-US" sz="4400" dirty="0">
                <a:solidFill>
                  <a:srgbClr val="00FF00"/>
                </a:solidFill>
                <a:effectLst>
                  <a:outerShdw blurRad="38100" dist="38100" dir="2700000" algn="tl">
                    <a:srgbClr val="000000">
                      <a:alpha val="43137"/>
                    </a:srgbClr>
                  </a:outerShdw>
                </a:effectLst>
              </a:rPr>
              <a:t>The Way of Anger, Envy, and Hatred. Genesis 4:5b</a:t>
            </a:r>
          </a:p>
          <a:p>
            <a:pPr lvl="1">
              <a:defRPr/>
            </a:pPr>
            <a:r>
              <a:rPr lang="en-US" sz="3600" dirty="0">
                <a:solidFill>
                  <a:schemeClr val="accent4">
                    <a:lumMod val="20000"/>
                    <a:lumOff val="80000"/>
                  </a:schemeClr>
                </a:solidFill>
                <a:effectLst>
                  <a:outerShdw blurRad="38100" dist="38100" dir="2700000" algn="tl">
                    <a:srgbClr val="000000">
                      <a:alpha val="43137"/>
                    </a:srgbClr>
                  </a:outerShdw>
                </a:effectLst>
              </a:rPr>
              <a:t>Sin is progressive.                            </a:t>
            </a:r>
            <a:r>
              <a:rPr lang="en-US" sz="3600" dirty="0">
                <a:solidFill>
                  <a:schemeClr val="tx2"/>
                </a:solidFill>
                <a:effectLst>
                  <a:outerShdw blurRad="38100" dist="38100" dir="2700000" algn="tl">
                    <a:srgbClr val="000000">
                      <a:alpha val="43137"/>
                    </a:srgbClr>
                  </a:outerShdw>
                </a:effectLst>
              </a:rPr>
              <a:t>2 Timothy 3:13</a:t>
            </a:r>
          </a:p>
          <a:p>
            <a:pPr lvl="1">
              <a:defRPr/>
            </a:pPr>
            <a:r>
              <a:rPr lang="en-US" sz="3600" dirty="0">
                <a:solidFill>
                  <a:schemeClr val="accent4">
                    <a:lumMod val="20000"/>
                    <a:lumOff val="80000"/>
                  </a:schemeClr>
                </a:solidFill>
                <a:effectLst>
                  <a:outerShdw blurRad="38100" dist="38100" dir="2700000" algn="tl">
                    <a:srgbClr val="000000">
                      <a:alpha val="43137"/>
                    </a:srgbClr>
                  </a:outerShdw>
                </a:effectLst>
              </a:rPr>
              <a:t>Abel did his brother no wrong. </a:t>
            </a:r>
            <a:r>
              <a:rPr lang="en-US" sz="3600" dirty="0">
                <a:solidFill>
                  <a:schemeClr val="tx2"/>
                </a:solidFill>
                <a:effectLst>
                  <a:outerShdw blurRad="38100" dist="38100" dir="2700000" algn="tl">
                    <a:srgbClr val="000000">
                      <a:alpha val="43137"/>
                    </a:srgbClr>
                  </a:outerShdw>
                </a:effectLst>
              </a:rPr>
              <a:t>1 John 3:12</a:t>
            </a:r>
          </a:p>
          <a:p>
            <a:pPr lvl="1">
              <a:defRPr/>
            </a:pPr>
            <a:r>
              <a:rPr lang="en-US" sz="3600" dirty="0">
                <a:solidFill>
                  <a:schemeClr val="accent4">
                    <a:lumMod val="20000"/>
                    <a:lumOff val="80000"/>
                  </a:schemeClr>
                </a:solidFill>
                <a:effectLst>
                  <a:outerShdw blurRad="38100" dist="38100" dir="2700000" algn="tl">
                    <a:srgbClr val="000000">
                      <a:alpha val="43137"/>
                    </a:srgbClr>
                  </a:outerShdw>
                </a:effectLst>
              </a:rPr>
              <a:t>Work of the flesh.                            </a:t>
            </a:r>
            <a:r>
              <a:rPr lang="en-US" sz="3600" dirty="0">
                <a:solidFill>
                  <a:schemeClr val="tx2"/>
                </a:solidFill>
                <a:effectLst>
                  <a:outerShdw blurRad="38100" dist="38100" dir="2700000" algn="tl">
                    <a:srgbClr val="000000">
                      <a:alpha val="43137"/>
                    </a:srgbClr>
                  </a:outerShdw>
                </a:effectLst>
              </a:rPr>
              <a:t>Galatians 5:19-21</a:t>
            </a:r>
          </a:p>
          <a:p>
            <a:pPr>
              <a:buFont typeface="Monotype Sorts" pitchFamily="2" charset="2"/>
              <a:buChar char="ò"/>
              <a:defRPr/>
            </a:pPr>
            <a:endParaRPr lang="en-US" sz="4400" b="1" dirty="0">
              <a:solidFill>
                <a:srgbClr val="00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slide(fromBottom)">
                                      <p:cBhvr>
                                        <p:cTn id="12" dur="500"/>
                                        <p:tgtEl>
                                          <p:spTgt spid="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slide(fromBottom)">
                                      <p:cBhvr>
                                        <p:cTn id="17" dur="500"/>
                                        <p:tgtEl>
                                          <p:spTgt spid="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slide(fromBottom)">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CAEF919-73AD-CABA-00C5-82F4F04FCDB7}"/>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AA3C2803-6F8A-DF9A-3EBD-B3990758DFD8}"/>
              </a:ext>
            </a:extLst>
          </p:cNvPr>
          <p:cNvSpPr>
            <a:spLocks noGrp="1" noChangeArrowheads="1"/>
          </p:cNvSpPr>
          <p:nvPr>
            <p:ph type="body" sz="half" idx="1"/>
          </p:nvPr>
        </p:nvSpPr>
        <p:spPr>
          <a:xfrm>
            <a:off x="30480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p:txBody>
      </p:sp>
      <p:sp>
        <p:nvSpPr>
          <p:cNvPr id="11" name="Content Placeholder 9">
            <a:extLst>
              <a:ext uri="{FF2B5EF4-FFF2-40B4-BE49-F238E27FC236}">
                <a16:creationId xmlns:a16="http://schemas.microsoft.com/office/drawing/2014/main" id="{163B5950-5842-DF7D-D2E3-BA9CC1A93647}"/>
              </a:ext>
            </a:extLst>
          </p:cNvPr>
          <p:cNvSpPr>
            <a:spLocks noGrp="1"/>
          </p:cNvSpPr>
          <p:nvPr>
            <p:ph sz="half" idx="2"/>
          </p:nvPr>
        </p:nvSpPr>
        <p:spPr>
          <a:xfrm>
            <a:off x="3048000" y="1676400"/>
            <a:ext cx="5943600" cy="5029200"/>
          </a:xfrm>
        </p:spPr>
        <p:txBody>
          <a:bodyPr/>
          <a:lstStyle/>
          <a:p>
            <a:pPr>
              <a:buFont typeface="Wingdings" pitchFamily="2" charset="2"/>
              <a:buChar char="Ø"/>
              <a:defRPr/>
            </a:pPr>
            <a:r>
              <a:rPr lang="en-US" sz="4400" dirty="0">
                <a:solidFill>
                  <a:srgbClr val="00FF00"/>
                </a:solidFill>
                <a:effectLst>
                  <a:outerShdw blurRad="38100" dist="38100" dir="2700000" algn="tl">
                    <a:srgbClr val="000000">
                      <a:alpha val="43137"/>
                    </a:srgbClr>
                  </a:outerShdw>
                </a:effectLst>
              </a:rPr>
              <a:t>The Way of Intolerance &amp; Persecution.</a:t>
            </a:r>
          </a:p>
          <a:p>
            <a:pPr lvl="1">
              <a:defRPr/>
            </a:pPr>
            <a:r>
              <a:rPr lang="en-US" sz="3600" dirty="0">
                <a:solidFill>
                  <a:schemeClr val="accent4">
                    <a:lumMod val="20000"/>
                    <a:lumOff val="80000"/>
                  </a:schemeClr>
                </a:solidFill>
                <a:effectLst>
                  <a:outerShdw blurRad="38100" dist="38100" dir="2700000" algn="tl">
                    <a:srgbClr val="000000">
                      <a:alpha val="43137"/>
                    </a:srgbClr>
                  </a:outerShdw>
                </a:effectLst>
              </a:rPr>
              <a:t>Nature of envy not changed.</a:t>
            </a:r>
            <a:r>
              <a:rPr lang="en-US" sz="3600" dirty="0">
                <a:solidFill>
                  <a:schemeClr val="tx2"/>
                </a:solidFill>
                <a:effectLst>
                  <a:outerShdw blurRad="38100" dist="38100" dir="2700000" algn="tl">
                    <a:srgbClr val="000000">
                      <a:alpha val="43137"/>
                    </a:srgbClr>
                  </a:outerShdw>
                </a:effectLst>
              </a:rPr>
              <a:t> Titus 3:3; 1 Peter 2:1-3</a:t>
            </a:r>
            <a:endParaRPr lang="en-US" sz="3600" dirty="0">
              <a:solidFill>
                <a:schemeClr val="accent4">
                  <a:lumMod val="20000"/>
                  <a:lumOff val="80000"/>
                </a:schemeClr>
              </a:solidFill>
              <a:effectLst>
                <a:outerShdw blurRad="38100" dist="38100" dir="2700000" algn="tl">
                  <a:srgbClr val="000000">
                    <a:alpha val="43137"/>
                  </a:srgbClr>
                </a:outerShdw>
              </a:effectLst>
            </a:endParaRPr>
          </a:p>
          <a:p>
            <a:pPr lvl="1">
              <a:defRPr/>
            </a:pPr>
            <a:r>
              <a:rPr lang="en-US" sz="3600" dirty="0">
                <a:solidFill>
                  <a:schemeClr val="accent4">
                    <a:lumMod val="20000"/>
                    <a:lumOff val="80000"/>
                  </a:schemeClr>
                </a:solidFill>
                <a:effectLst>
                  <a:outerShdw blurRad="38100" dist="38100" dir="2700000" algn="tl">
                    <a:srgbClr val="000000">
                      <a:alpha val="43137"/>
                    </a:srgbClr>
                  </a:outerShdw>
                </a:effectLst>
              </a:rPr>
              <a:t>Intolerant toward those who walk by faith.                             </a:t>
            </a:r>
            <a:r>
              <a:rPr lang="en-US" sz="3600" dirty="0">
                <a:solidFill>
                  <a:schemeClr val="tx2"/>
                </a:solidFill>
                <a:effectLst>
                  <a:outerShdw blurRad="38100" dist="38100" dir="2700000" algn="tl">
                    <a:srgbClr val="000000">
                      <a:alpha val="43137"/>
                    </a:srgbClr>
                  </a:outerShdw>
                </a:effectLst>
              </a:rPr>
              <a:t>Mark 15:10; Galatians 4:16</a:t>
            </a:r>
          </a:p>
          <a:p>
            <a:pPr lvl="1">
              <a:defRPr/>
            </a:pPr>
            <a:r>
              <a:rPr lang="en-US" sz="3600" dirty="0">
                <a:solidFill>
                  <a:schemeClr val="tx2"/>
                </a:solidFill>
                <a:effectLst>
                  <a:outerShdw blurRad="38100" dist="38100" dir="2700000" algn="tl">
                    <a:srgbClr val="000000">
                      <a:alpha val="43137"/>
                    </a:srgbClr>
                  </a:outerShdw>
                </a:effectLst>
              </a:rPr>
              <a:t>John 3:19-20 </a:t>
            </a:r>
            <a:r>
              <a:rPr lang="en-US" sz="3600" dirty="0">
                <a:solidFill>
                  <a:schemeClr val="accent4">
                    <a:lumMod val="20000"/>
                    <a:lumOff val="80000"/>
                  </a:schemeClr>
                </a:solidFill>
                <a:effectLst>
                  <a:outerShdw blurRad="38100" dist="38100" dir="2700000" algn="tl">
                    <a:srgbClr val="000000">
                      <a:alpha val="43137"/>
                    </a:srgbClr>
                  </a:outerShdw>
                </a:effectLst>
              </a:rPr>
              <a:t>tells why!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slide(fromBottom)">
                                      <p:cBhvr>
                                        <p:cTn id="12" dur="500"/>
                                        <p:tgtEl>
                                          <p:spTgt spid="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slide(fromBottom)">
                                      <p:cBhvr>
                                        <p:cTn id="17" dur="500"/>
                                        <p:tgtEl>
                                          <p:spTgt spid="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slide(fromBottom)">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91CB05FE-C36E-E4DC-4237-7E869CFD3A30}"/>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BDA6A187-4884-AACD-55C4-62202AB74B15}"/>
              </a:ext>
            </a:extLst>
          </p:cNvPr>
          <p:cNvSpPr>
            <a:spLocks noGrp="1" noChangeArrowheads="1"/>
          </p:cNvSpPr>
          <p:nvPr>
            <p:ph type="body" sz="half" idx="1"/>
          </p:nvPr>
        </p:nvSpPr>
        <p:spPr>
          <a:xfrm>
            <a:off x="30480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p:txBody>
      </p:sp>
      <p:sp>
        <p:nvSpPr>
          <p:cNvPr id="11" name="Content Placeholder 9">
            <a:extLst>
              <a:ext uri="{FF2B5EF4-FFF2-40B4-BE49-F238E27FC236}">
                <a16:creationId xmlns:a16="http://schemas.microsoft.com/office/drawing/2014/main" id="{BF1C9F19-355A-261D-6CB5-8B0A863529DD}"/>
              </a:ext>
            </a:extLst>
          </p:cNvPr>
          <p:cNvSpPr>
            <a:spLocks noGrp="1"/>
          </p:cNvSpPr>
          <p:nvPr>
            <p:ph sz="half" idx="2"/>
          </p:nvPr>
        </p:nvSpPr>
        <p:spPr>
          <a:xfrm>
            <a:off x="3276600" y="1600200"/>
            <a:ext cx="5715000" cy="5029200"/>
          </a:xfrm>
        </p:spPr>
        <p:txBody>
          <a:bodyPr/>
          <a:lstStyle/>
          <a:p>
            <a:pPr>
              <a:buFont typeface="Wingdings" pitchFamily="2" charset="2"/>
              <a:buChar char="Ø"/>
              <a:defRPr/>
            </a:pPr>
            <a:r>
              <a:rPr lang="en-US" sz="3600" dirty="0">
                <a:solidFill>
                  <a:srgbClr val="00FF00"/>
                </a:solidFill>
                <a:effectLst>
                  <a:outerShdw blurRad="38100" dist="38100" dir="2700000" algn="tl">
                    <a:srgbClr val="000000">
                      <a:alpha val="43137"/>
                    </a:srgbClr>
                  </a:outerShdw>
                </a:effectLst>
              </a:rPr>
              <a:t>The Way of Willful Contempt For Divine Authority.</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Lied &amp; Denied Responsibility. </a:t>
            </a:r>
            <a:br>
              <a:rPr lang="en-US" sz="3000" dirty="0">
                <a:solidFill>
                  <a:schemeClr val="accent4">
                    <a:lumMod val="20000"/>
                    <a:lumOff val="80000"/>
                  </a:schemeClr>
                </a:solidFill>
                <a:effectLst>
                  <a:outerShdw blurRad="38100" dist="38100" dir="2700000" algn="tl">
                    <a:srgbClr val="000000">
                      <a:alpha val="43137"/>
                    </a:srgbClr>
                  </a:outerShdw>
                </a:effectLst>
              </a:rPr>
            </a:br>
            <a:r>
              <a:rPr lang="en-US" sz="3000" dirty="0">
                <a:solidFill>
                  <a:schemeClr val="tx2"/>
                </a:solidFill>
                <a:effectLst>
                  <a:outerShdw blurRad="38100" dist="38100" dir="2700000" algn="tl">
                    <a:srgbClr val="000000">
                      <a:alpha val="43137"/>
                    </a:srgbClr>
                  </a:outerShdw>
                </a:effectLst>
              </a:rPr>
              <a:t>Genesis 4:9</a:t>
            </a:r>
            <a:r>
              <a:rPr lang="en-US" sz="3000" dirty="0">
                <a:solidFill>
                  <a:schemeClr val="accent4">
                    <a:lumMod val="20000"/>
                    <a:lumOff val="80000"/>
                  </a:schemeClr>
                </a:solidFill>
                <a:effectLst>
                  <a:outerShdw blurRad="38100" dist="38100" dir="2700000" algn="tl">
                    <a:srgbClr val="000000">
                      <a:alpha val="43137"/>
                    </a:srgbClr>
                  </a:outerShdw>
                </a:effectLst>
              </a:rPr>
              <a:t> </a:t>
            </a:r>
            <a:r>
              <a:rPr lang="en-US" sz="3000" dirty="0">
                <a:solidFill>
                  <a:srgbClr val="FED154"/>
                </a:solidFill>
                <a:effectLst>
                  <a:outerShdw blurRad="38100" dist="38100" dir="2700000" algn="tl">
                    <a:srgbClr val="000000">
                      <a:alpha val="43137"/>
                    </a:srgbClr>
                  </a:outerShdw>
                </a:effectLst>
              </a:rPr>
              <a:t>c</a:t>
            </a:r>
            <a:r>
              <a:rPr lang="en-US" sz="3000" dirty="0">
                <a:solidFill>
                  <a:schemeClr val="tx2"/>
                </a:solidFill>
                <a:effectLst>
                  <a:outerShdw blurRad="38100" dist="38100" dir="2700000" algn="tl">
                    <a:srgbClr val="000000">
                      <a:alpha val="43137"/>
                    </a:srgbClr>
                  </a:outerShdw>
                </a:effectLst>
              </a:rPr>
              <a:t>f. Galatians 6:1</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He killed Abel because Abel respected God’s Way. </a:t>
            </a:r>
            <a:br>
              <a:rPr lang="en-US" sz="3000" dirty="0">
                <a:solidFill>
                  <a:schemeClr val="accent4">
                    <a:lumMod val="20000"/>
                    <a:lumOff val="80000"/>
                  </a:schemeClr>
                </a:solidFill>
                <a:effectLst>
                  <a:outerShdw blurRad="38100" dist="38100" dir="2700000" algn="tl">
                    <a:srgbClr val="000000">
                      <a:alpha val="43137"/>
                    </a:srgbClr>
                  </a:outerShdw>
                </a:effectLst>
              </a:rPr>
            </a:br>
            <a:r>
              <a:rPr lang="en-US" sz="3000" dirty="0">
                <a:solidFill>
                  <a:schemeClr val="tx2"/>
                </a:solidFill>
                <a:effectLst>
                  <a:outerShdw blurRad="38100" dist="38100" dir="2700000" algn="tl">
                    <a:srgbClr val="000000">
                      <a:alpha val="43137"/>
                    </a:srgbClr>
                  </a:outerShdw>
                </a:effectLst>
              </a:rPr>
              <a:t>cf. Matthew 7:13-14; </a:t>
            </a:r>
            <a:br>
              <a:rPr lang="en-US" sz="3000" dirty="0">
                <a:solidFill>
                  <a:schemeClr val="tx2"/>
                </a:solidFill>
                <a:effectLst>
                  <a:outerShdw blurRad="38100" dist="38100" dir="2700000" algn="tl">
                    <a:srgbClr val="000000">
                      <a:alpha val="43137"/>
                    </a:srgbClr>
                  </a:outerShdw>
                </a:effectLst>
              </a:rPr>
            </a:br>
            <a:r>
              <a:rPr lang="en-US" sz="3000" dirty="0">
                <a:solidFill>
                  <a:schemeClr val="tx2"/>
                </a:solidFill>
                <a:effectLst>
                  <a:outerShdw blurRad="38100" dist="38100" dir="2700000" algn="tl">
                    <a:srgbClr val="000000">
                      <a:alpha val="43137"/>
                    </a:srgbClr>
                  </a:outerShdw>
                </a:effectLst>
              </a:rPr>
              <a:t>John 14:6; Leviticus 10:1-3; </a:t>
            </a:r>
            <a:br>
              <a:rPr lang="en-US" sz="3000" dirty="0">
                <a:solidFill>
                  <a:schemeClr val="tx2"/>
                </a:solidFill>
                <a:effectLst>
                  <a:outerShdw blurRad="38100" dist="38100" dir="2700000" algn="tl">
                    <a:srgbClr val="000000">
                      <a:alpha val="43137"/>
                    </a:srgbClr>
                  </a:outerShdw>
                </a:effectLst>
              </a:rPr>
            </a:br>
            <a:r>
              <a:rPr lang="en-US" sz="3000" dirty="0">
                <a:solidFill>
                  <a:schemeClr val="tx2"/>
                </a:solidFill>
                <a:effectLst>
                  <a:outerShdw blurRad="38100" dist="38100" dir="2700000" algn="tl">
                    <a:srgbClr val="000000">
                      <a:alpha val="43137"/>
                    </a:srgbClr>
                  </a:outerShdw>
                </a:effectLst>
              </a:rPr>
              <a:t>2 Chronicles 26:16-20</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“Reject Authority” </a:t>
            </a:r>
            <a:r>
              <a:rPr lang="en-US" sz="3000" dirty="0">
                <a:solidFill>
                  <a:schemeClr val="tx2"/>
                </a:solidFill>
                <a:effectLst>
                  <a:outerShdw blurRad="38100" dist="38100" dir="2700000" algn="tl">
                    <a:srgbClr val="000000">
                      <a:alpha val="43137"/>
                    </a:srgbClr>
                  </a:outerShdw>
                </a:effectLst>
              </a:rPr>
              <a:t>cf. Jude 8 </a:t>
            </a:r>
            <a:endParaRPr lang="en-US" sz="3000" dirty="0">
              <a:solidFill>
                <a:schemeClr val="accent4">
                  <a:lumMod val="20000"/>
                  <a:lumOff val="8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slide(fromBottom)">
                                      <p:cBhvr>
                                        <p:cTn id="12" dur="500"/>
                                        <p:tgtEl>
                                          <p:spTgt spid="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slide(fromBottom)">
                                      <p:cBhvr>
                                        <p:cTn id="17" dur="500"/>
                                        <p:tgtEl>
                                          <p:spTgt spid="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slide(fromBottom)">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CBDD2602-A4C4-53DC-E1DA-95FEC0D5D26C}"/>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45150F13-8115-84C1-96B3-B228650253A9}"/>
              </a:ext>
            </a:extLst>
          </p:cNvPr>
          <p:cNvSpPr>
            <a:spLocks noGrp="1" noChangeArrowheads="1"/>
          </p:cNvSpPr>
          <p:nvPr>
            <p:ph type="body" sz="half" idx="1"/>
          </p:nvPr>
        </p:nvSpPr>
        <p:spPr>
          <a:xfrm>
            <a:off x="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p:txBody>
      </p:sp>
      <p:sp>
        <p:nvSpPr>
          <p:cNvPr id="11" name="Content Placeholder 9">
            <a:extLst>
              <a:ext uri="{FF2B5EF4-FFF2-40B4-BE49-F238E27FC236}">
                <a16:creationId xmlns:a16="http://schemas.microsoft.com/office/drawing/2014/main" id="{8D80985E-D2B0-90E3-BB60-ECDA299E4BB3}"/>
              </a:ext>
            </a:extLst>
          </p:cNvPr>
          <p:cNvSpPr>
            <a:spLocks noGrp="1"/>
          </p:cNvSpPr>
          <p:nvPr>
            <p:ph sz="half" idx="2"/>
          </p:nvPr>
        </p:nvSpPr>
        <p:spPr>
          <a:xfrm>
            <a:off x="2590800" y="1752600"/>
            <a:ext cx="6324600" cy="5029200"/>
          </a:xfrm>
        </p:spPr>
        <p:txBody>
          <a:bodyPr/>
          <a:lstStyle/>
          <a:p>
            <a:pPr>
              <a:buFont typeface="Wingdings" pitchFamily="2" charset="2"/>
              <a:buChar char="Ø"/>
              <a:defRPr/>
            </a:pPr>
            <a:r>
              <a:rPr lang="en-US" sz="3600" dirty="0">
                <a:solidFill>
                  <a:srgbClr val="00FF00"/>
                </a:solidFill>
                <a:effectLst>
                  <a:outerShdw blurRad="38100" dist="38100" dir="2700000" algn="tl">
                    <a:srgbClr val="000000">
                      <a:alpha val="43137"/>
                    </a:srgbClr>
                  </a:outerShdw>
                </a:effectLst>
              </a:rPr>
              <a:t>The Way of Divine Condemnation.</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Given opportunity to repent. </a:t>
            </a:r>
            <a:br>
              <a:rPr lang="en-US" sz="3000" dirty="0">
                <a:solidFill>
                  <a:schemeClr val="accent4">
                    <a:lumMod val="20000"/>
                    <a:lumOff val="80000"/>
                  </a:schemeClr>
                </a:solidFill>
                <a:effectLst>
                  <a:outerShdw blurRad="38100" dist="38100" dir="2700000" algn="tl">
                    <a:srgbClr val="000000">
                      <a:alpha val="43137"/>
                    </a:srgbClr>
                  </a:outerShdw>
                </a:effectLst>
              </a:rPr>
            </a:br>
            <a:r>
              <a:rPr lang="en-US" sz="3000" dirty="0">
                <a:solidFill>
                  <a:schemeClr val="tx2"/>
                </a:solidFill>
                <a:effectLst>
                  <a:outerShdw blurRad="38100" dist="38100" dir="2700000" algn="tl">
                    <a:srgbClr val="000000">
                      <a:alpha val="43137"/>
                    </a:srgbClr>
                  </a:outerShdw>
                </a:effectLst>
              </a:rPr>
              <a:t>Genesis 4:6-7</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Cursed.</a:t>
            </a:r>
            <a:r>
              <a:rPr lang="en-US" sz="3000" dirty="0">
                <a:solidFill>
                  <a:schemeClr val="tx2"/>
                </a:solidFill>
                <a:effectLst>
                  <a:outerShdw blurRad="38100" dist="38100" dir="2700000" algn="tl">
                    <a:srgbClr val="000000">
                      <a:alpha val="43137"/>
                    </a:srgbClr>
                  </a:outerShdw>
                </a:effectLst>
              </a:rPr>
              <a:t> Genesis 4:11</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We too will receive a reward according to our works. </a:t>
            </a:r>
            <a:r>
              <a:rPr lang="en-US" sz="3000" dirty="0">
                <a:solidFill>
                  <a:schemeClr val="tx2"/>
                </a:solidFill>
                <a:effectLst>
                  <a:outerShdw blurRad="38100" dist="38100" dir="2700000" algn="tl">
                    <a:srgbClr val="000000">
                      <a:alpha val="43137"/>
                    </a:srgbClr>
                  </a:outerShdw>
                </a:effectLst>
              </a:rPr>
              <a:t>Hebrews 2:1-3; </a:t>
            </a:r>
            <a:br>
              <a:rPr lang="en-US" sz="3000" dirty="0">
                <a:solidFill>
                  <a:schemeClr val="tx2"/>
                </a:solidFill>
                <a:effectLst>
                  <a:outerShdw blurRad="38100" dist="38100" dir="2700000" algn="tl">
                    <a:srgbClr val="000000">
                      <a:alpha val="43137"/>
                    </a:srgbClr>
                  </a:outerShdw>
                </a:effectLst>
              </a:rPr>
            </a:br>
            <a:r>
              <a:rPr lang="en-US" sz="3000" dirty="0">
                <a:solidFill>
                  <a:schemeClr val="tx2"/>
                </a:solidFill>
                <a:effectLst>
                  <a:outerShdw blurRad="38100" dist="38100" dir="2700000" algn="tl">
                    <a:srgbClr val="000000">
                      <a:alpha val="43137"/>
                    </a:srgbClr>
                  </a:outerShdw>
                </a:effectLst>
              </a:rPr>
              <a:t>Romans 2:5-11</a:t>
            </a:r>
          </a:p>
          <a:p>
            <a:pPr lvl="1">
              <a:defRPr/>
            </a:pPr>
            <a:r>
              <a:rPr lang="en-US" sz="3000" dirty="0">
                <a:solidFill>
                  <a:schemeClr val="accent4">
                    <a:lumMod val="20000"/>
                    <a:lumOff val="80000"/>
                  </a:schemeClr>
                </a:solidFill>
                <a:effectLst>
                  <a:outerShdw blurRad="38100" dist="38100" dir="2700000" algn="tl">
                    <a:srgbClr val="000000">
                      <a:alpha val="43137"/>
                    </a:srgbClr>
                  </a:outerShdw>
                </a:effectLst>
              </a:rPr>
              <a:t>The Lord will “execute judgment upon all.” </a:t>
            </a:r>
            <a:r>
              <a:rPr lang="en-US" sz="3000" dirty="0">
                <a:solidFill>
                  <a:schemeClr val="tx2"/>
                </a:solidFill>
                <a:effectLst>
                  <a:outerShdw blurRad="38100" dist="38100" dir="2700000" algn="tl">
                    <a:srgbClr val="000000">
                      <a:alpha val="43137"/>
                    </a:srgbClr>
                  </a:outerShdw>
                </a:effectLst>
              </a:rPr>
              <a:t>Jude 14-15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slide(fromBottom)">
                                      <p:cBhvr>
                                        <p:cTn id="12" dur="500"/>
                                        <p:tgtEl>
                                          <p:spTgt spid="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slide(fromBottom)">
                                      <p:cBhvr>
                                        <p:cTn id="17" dur="500"/>
                                        <p:tgtEl>
                                          <p:spTgt spid="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slide(fromBottom)">
                                      <p:cBhvr>
                                        <p:cTn id="22" dur="500"/>
                                        <p:tgtEl>
                                          <p:spTgt spid="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slide(fromBottom)">
                                      <p:cBhvr>
                                        <p:cTn id="2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1163B5A-314D-A025-83A4-AC4037284536}"/>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1F9FE81A-518F-6899-DA17-17915363F575}"/>
              </a:ext>
            </a:extLst>
          </p:cNvPr>
          <p:cNvSpPr>
            <a:spLocks noGrp="1" noChangeArrowheads="1"/>
          </p:cNvSpPr>
          <p:nvPr>
            <p:ph type="body" sz="half" idx="1"/>
          </p:nvPr>
        </p:nvSpPr>
        <p:spPr>
          <a:xfrm>
            <a:off x="30480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p:txBody>
      </p:sp>
      <p:sp>
        <p:nvSpPr>
          <p:cNvPr id="11" name="Content Placeholder 9">
            <a:extLst>
              <a:ext uri="{FF2B5EF4-FFF2-40B4-BE49-F238E27FC236}">
                <a16:creationId xmlns:a16="http://schemas.microsoft.com/office/drawing/2014/main" id="{22E691E0-E791-C18E-0A76-722097859E9A}"/>
              </a:ext>
            </a:extLst>
          </p:cNvPr>
          <p:cNvSpPr>
            <a:spLocks noGrp="1"/>
          </p:cNvSpPr>
          <p:nvPr>
            <p:ph sz="half" idx="2"/>
          </p:nvPr>
        </p:nvSpPr>
        <p:spPr>
          <a:xfrm>
            <a:off x="3352800" y="1676400"/>
            <a:ext cx="5791200" cy="5029200"/>
          </a:xfrm>
        </p:spPr>
        <p:txBody>
          <a:bodyPr/>
          <a:lstStyle/>
          <a:p>
            <a:pPr>
              <a:buFont typeface="Wingdings" pitchFamily="2" charset="2"/>
              <a:buChar char="Ø"/>
              <a:defRPr/>
            </a:pPr>
            <a:r>
              <a:rPr lang="en-US" sz="4000" dirty="0">
                <a:solidFill>
                  <a:srgbClr val="00FF00"/>
                </a:solidFill>
                <a:effectLst>
                  <a:outerShdw blurRad="38100" dist="38100" dir="2700000" algn="tl">
                    <a:srgbClr val="000000">
                      <a:alpha val="43137"/>
                    </a:srgbClr>
                  </a:outerShdw>
                </a:effectLst>
              </a:rPr>
              <a:t>The Way of Eternal Regret.                  Genesis 4:13-14</a:t>
            </a:r>
          </a:p>
          <a:p>
            <a:pPr lvl="1">
              <a:defRPr/>
            </a:pPr>
            <a:r>
              <a:rPr lang="en-US" sz="3200" dirty="0">
                <a:solidFill>
                  <a:schemeClr val="accent4">
                    <a:lumMod val="20000"/>
                    <a:lumOff val="80000"/>
                  </a:schemeClr>
                </a:solidFill>
                <a:effectLst>
                  <a:outerShdw blurRad="38100" dist="38100" dir="2700000" algn="tl">
                    <a:srgbClr val="000000">
                      <a:alpha val="43137"/>
                    </a:srgbClr>
                  </a:outerShdw>
                </a:effectLst>
              </a:rPr>
              <a:t>“Woe to them! For they have gone the way of Cain…”                </a:t>
            </a:r>
            <a:r>
              <a:rPr lang="en-US" sz="3200" dirty="0">
                <a:solidFill>
                  <a:schemeClr val="tx2"/>
                </a:solidFill>
                <a:effectLst>
                  <a:outerShdw blurRad="38100" dist="38100" dir="2700000" algn="tl">
                    <a:srgbClr val="000000">
                      <a:alpha val="43137"/>
                    </a:srgbClr>
                  </a:outerShdw>
                </a:effectLst>
              </a:rPr>
              <a:t>Jude 11</a:t>
            </a:r>
          </a:p>
          <a:p>
            <a:pPr lvl="1">
              <a:defRPr/>
            </a:pPr>
            <a:r>
              <a:rPr lang="en-US" sz="3200" dirty="0">
                <a:solidFill>
                  <a:schemeClr val="accent4">
                    <a:lumMod val="20000"/>
                    <a:lumOff val="80000"/>
                  </a:schemeClr>
                </a:solidFill>
                <a:effectLst>
                  <a:outerShdw blurRad="38100" dist="38100" dir="2700000" algn="tl">
                    <a:srgbClr val="000000">
                      <a:alpha val="43137"/>
                    </a:srgbClr>
                  </a:outerShdw>
                </a:effectLst>
              </a:rPr>
              <a:t>Judgment is forever. </a:t>
            </a:r>
            <a:br>
              <a:rPr lang="en-US" sz="3200" dirty="0">
                <a:solidFill>
                  <a:schemeClr val="accent4">
                    <a:lumMod val="20000"/>
                    <a:lumOff val="80000"/>
                  </a:schemeClr>
                </a:solidFill>
                <a:effectLst>
                  <a:outerShdw blurRad="38100" dist="38100" dir="2700000" algn="tl">
                    <a:srgbClr val="000000">
                      <a:alpha val="43137"/>
                    </a:srgbClr>
                  </a:outerShdw>
                </a:effectLst>
              </a:rPr>
            </a:br>
            <a:r>
              <a:rPr lang="en-US" sz="3200" dirty="0">
                <a:solidFill>
                  <a:schemeClr val="tx2"/>
                </a:solidFill>
                <a:effectLst>
                  <a:outerShdw blurRad="38100" dist="38100" dir="2700000" algn="tl">
                    <a:srgbClr val="000000">
                      <a:alpha val="43137"/>
                    </a:srgbClr>
                  </a:outerShdw>
                </a:effectLst>
              </a:rPr>
              <a:t>Matthew 25:41; </a:t>
            </a:r>
            <a:br>
              <a:rPr lang="en-US" sz="3200" dirty="0">
                <a:solidFill>
                  <a:schemeClr val="tx2"/>
                </a:solidFill>
                <a:effectLst>
                  <a:outerShdw blurRad="38100" dist="38100" dir="2700000" algn="tl">
                    <a:srgbClr val="000000">
                      <a:alpha val="43137"/>
                    </a:srgbClr>
                  </a:outerShdw>
                </a:effectLst>
              </a:rPr>
            </a:br>
            <a:r>
              <a:rPr lang="en-US" sz="3200" dirty="0">
                <a:solidFill>
                  <a:schemeClr val="tx2"/>
                </a:solidFill>
                <a:effectLst>
                  <a:outerShdw blurRad="38100" dist="38100" dir="2700000" algn="tl">
                    <a:srgbClr val="000000">
                      <a:alpha val="43137"/>
                    </a:srgbClr>
                  </a:outerShdw>
                </a:effectLst>
              </a:rPr>
              <a:t>Revelation 14:9-11; 21:8;</a:t>
            </a:r>
            <a:br>
              <a:rPr lang="en-US" sz="3200" dirty="0">
                <a:solidFill>
                  <a:schemeClr val="tx2"/>
                </a:solidFill>
                <a:effectLst>
                  <a:outerShdw blurRad="38100" dist="38100" dir="2700000" algn="tl">
                    <a:srgbClr val="000000">
                      <a:alpha val="43137"/>
                    </a:srgbClr>
                  </a:outerShdw>
                </a:effectLst>
              </a:rPr>
            </a:br>
            <a:r>
              <a:rPr lang="en-US" sz="3200" dirty="0">
                <a:solidFill>
                  <a:schemeClr val="tx2"/>
                </a:solidFill>
                <a:effectLst>
                  <a:outerShdw blurRad="38100" dist="38100" dir="2700000" algn="tl">
                    <a:srgbClr val="000000">
                      <a:alpha val="43137"/>
                    </a:srgbClr>
                  </a:outerShdw>
                </a:effectLst>
              </a:rPr>
              <a:t>cf. Luke 16:19-31</a:t>
            </a:r>
          </a:p>
          <a:p>
            <a:pPr lvl="1">
              <a:defRPr/>
            </a:pPr>
            <a:endParaRPr lang="en-US" sz="3200" dirty="0">
              <a:solidFill>
                <a:schemeClr val="accent4">
                  <a:lumMod val="20000"/>
                  <a:lumOff val="8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slide(fromBottom)">
                                      <p:cBhvr>
                                        <p:cTn id="12" dur="500"/>
                                        <p:tgtEl>
                                          <p:spTgt spid="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slide(fromBottom)">
                                      <p:cBhvr>
                                        <p:cTn id="1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DF321A8-9A0C-23C6-201A-920E744FB721}"/>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605348C2-D4C5-66A4-9631-0EF9D1F8ABD7}"/>
              </a:ext>
            </a:extLst>
          </p:cNvPr>
          <p:cNvSpPr>
            <a:spLocks noGrp="1" noChangeArrowheads="1"/>
          </p:cNvSpPr>
          <p:nvPr>
            <p:ph type="body" sz="half" idx="1"/>
          </p:nvPr>
        </p:nvSpPr>
        <p:spPr>
          <a:xfrm>
            <a:off x="304800" y="1371600"/>
            <a:ext cx="80772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4800" dirty="0"/>
              <a:t>Cain Wanted To Worship God…</a:t>
            </a:r>
          </a:p>
          <a:p>
            <a:pPr lvl="1">
              <a:lnSpc>
                <a:spcPct val="90000"/>
              </a:lnSpc>
              <a:buFont typeface="Wingdings" pitchFamily="2" charset="2"/>
              <a:buChar char="Ø"/>
              <a:defRPr/>
            </a:pPr>
            <a:endParaRPr lang="en-US" dirty="0"/>
          </a:p>
        </p:txBody>
      </p:sp>
      <p:sp>
        <p:nvSpPr>
          <p:cNvPr id="11" name="Content Placeholder 9">
            <a:extLst>
              <a:ext uri="{FF2B5EF4-FFF2-40B4-BE49-F238E27FC236}">
                <a16:creationId xmlns:a16="http://schemas.microsoft.com/office/drawing/2014/main" id="{85E05223-4EE4-22B0-03AE-26C0F52B66A5}"/>
              </a:ext>
            </a:extLst>
          </p:cNvPr>
          <p:cNvSpPr>
            <a:spLocks noGrp="1"/>
          </p:cNvSpPr>
          <p:nvPr>
            <p:ph sz="half" idx="2"/>
          </p:nvPr>
        </p:nvSpPr>
        <p:spPr>
          <a:xfrm>
            <a:off x="762000" y="2946400"/>
            <a:ext cx="8001000" cy="3505200"/>
          </a:xfrm>
        </p:spPr>
        <p:txBody>
          <a:bodyPr/>
          <a:lstStyle/>
          <a:p>
            <a:pPr>
              <a:buFont typeface="Wingdings" pitchFamily="2" charset="2"/>
              <a:buChar char="Ø"/>
              <a:defRPr/>
            </a:pPr>
            <a:r>
              <a:rPr lang="en-US" sz="6600" b="1" dirty="0">
                <a:solidFill>
                  <a:srgbClr val="00FF00"/>
                </a:solidFill>
                <a:effectLst>
                  <a:outerShdw blurRad="38100" dist="38100" dir="2700000" algn="tl">
                    <a:srgbClr val="000000">
                      <a:alpha val="43137"/>
                    </a:srgbClr>
                  </a:outerShdw>
                </a:effectLst>
              </a:rPr>
              <a:t>The way CAIN wanted to worship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7D71D-6501-CFFE-2C3B-A96985E13467}"/>
            </a:ext>
          </a:extLst>
        </p:cNvPr>
        <p:cNvGrpSpPr/>
        <p:nvPr/>
      </p:nvGrpSpPr>
      <p:grpSpPr>
        <a:xfrm>
          <a:off x="0" y="0"/>
          <a:ext cx="0" cy="0"/>
          <a:chOff x="0" y="0"/>
          <a:chExt cx="0" cy="0"/>
        </a:xfrm>
      </p:grpSpPr>
      <p:sp>
        <p:nvSpPr>
          <p:cNvPr id="36866" name="Rectangle 2">
            <a:extLst>
              <a:ext uri="{FF2B5EF4-FFF2-40B4-BE49-F238E27FC236}">
                <a16:creationId xmlns:a16="http://schemas.microsoft.com/office/drawing/2014/main" id="{BF476921-B93B-EA0E-DB25-B55B49454363}"/>
              </a:ext>
            </a:extLst>
          </p:cNvPr>
          <p:cNvSpPr>
            <a:spLocks noGrp="1" noChangeArrowheads="1"/>
          </p:cNvSpPr>
          <p:nvPr>
            <p:ph type="title"/>
          </p:nvPr>
        </p:nvSpPr>
        <p:spPr>
          <a:xfrm>
            <a:off x="228600" y="381000"/>
            <a:ext cx="5257800" cy="762000"/>
          </a:xfrm>
        </p:spPr>
        <p:txBody>
          <a:bodyPr/>
          <a:lstStyle/>
          <a:p>
            <a:pPr>
              <a:defRPr/>
            </a:pPr>
            <a:r>
              <a:rPr lang="en-US" dirty="0"/>
              <a:t>The Way Of Cain!</a:t>
            </a:r>
          </a:p>
        </p:txBody>
      </p:sp>
      <p:sp>
        <p:nvSpPr>
          <p:cNvPr id="36868" name="Rectangle 4">
            <a:extLst>
              <a:ext uri="{FF2B5EF4-FFF2-40B4-BE49-F238E27FC236}">
                <a16:creationId xmlns:a16="http://schemas.microsoft.com/office/drawing/2014/main" id="{DB77C19C-4E6F-76EC-8716-30DAC967C91D}"/>
              </a:ext>
            </a:extLst>
          </p:cNvPr>
          <p:cNvSpPr>
            <a:spLocks noGrp="1" noChangeArrowheads="1"/>
          </p:cNvSpPr>
          <p:nvPr>
            <p:ph type="body" sz="half" idx="1"/>
          </p:nvPr>
        </p:nvSpPr>
        <p:spPr>
          <a:xfrm>
            <a:off x="304800" y="1371600"/>
            <a:ext cx="4191000" cy="1752600"/>
          </a:xfrm>
          <a:effectLst>
            <a:outerShdw dist="35921" dir="2700000" algn="ctr" rotWithShape="0">
              <a:schemeClr val="bg2"/>
            </a:outerShdw>
          </a:effectLst>
        </p:spPr>
        <p:txBody>
          <a:bodyPr/>
          <a:lstStyle/>
          <a:p>
            <a:pPr>
              <a:lnSpc>
                <a:spcPct val="90000"/>
              </a:lnSpc>
              <a:buFont typeface="Wingdings" pitchFamily="2" charset="2"/>
              <a:buChar char="Ø"/>
              <a:defRPr/>
            </a:pPr>
            <a:r>
              <a:rPr lang="en-US" sz="3200" dirty="0"/>
              <a:t>Cain Wanted To Worship God…</a:t>
            </a:r>
          </a:p>
          <a:p>
            <a:pPr lvl="1">
              <a:lnSpc>
                <a:spcPct val="90000"/>
              </a:lnSpc>
              <a:buFont typeface="Wingdings" pitchFamily="2" charset="2"/>
              <a:buChar char="Ø"/>
              <a:defRPr/>
            </a:pPr>
            <a:r>
              <a:rPr lang="en-US" dirty="0"/>
              <a:t>Deviated only slightly from what was commanded.</a:t>
            </a:r>
          </a:p>
          <a:p>
            <a:pPr lvl="1">
              <a:lnSpc>
                <a:spcPct val="90000"/>
              </a:lnSpc>
              <a:buFont typeface="Wingdings" pitchFamily="2" charset="2"/>
              <a:buChar char="Ø"/>
              <a:defRPr/>
            </a:pPr>
            <a:endParaRPr lang="en-US" dirty="0"/>
          </a:p>
        </p:txBody>
      </p:sp>
      <p:sp>
        <p:nvSpPr>
          <p:cNvPr id="11" name="Content Placeholder 9">
            <a:extLst>
              <a:ext uri="{FF2B5EF4-FFF2-40B4-BE49-F238E27FC236}">
                <a16:creationId xmlns:a16="http://schemas.microsoft.com/office/drawing/2014/main" id="{B83778C6-4C6C-5E7E-4601-192574509642}"/>
              </a:ext>
            </a:extLst>
          </p:cNvPr>
          <p:cNvSpPr>
            <a:spLocks noGrp="1"/>
          </p:cNvSpPr>
          <p:nvPr>
            <p:ph sz="half" idx="2"/>
          </p:nvPr>
        </p:nvSpPr>
        <p:spPr>
          <a:xfrm>
            <a:off x="3810000" y="2667000"/>
            <a:ext cx="5105400" cy="3505200"/>
          </a:xfrm>
        </p:spPr>
        <p:txBody>
          <a:bodyPr/>
          <a:lstStyle/>
          <a:p>
            <a:pPr>
              <a:buFont typeface="Wingdings" pitchFamily="2" charset="2"/>
              <a:buChar char="Ø"/>
              <a:defRPr/>
            </a:pPr>
            <a:r>
              <a:rPr lang="en-US" sz="4400" b="1" dirty="0">
                <a:solidFill>
                  <a:srgbClr val="00FF00"/>
                </a:solidFill>
                <a:effectLst>
                  <a:outerShdw blurRad="38100" dist="38100" dir="2700000" algn="tl">
                    <a:srgbClr val="000000">
                      <a:alpha val="43137"/>
                    </a:srgbClr>
                  </a:outerShdw>
                </a:effectLst>
              </a:rPr>
              <a:t>Ended up a liar, a murderer, a fugitive, cursed by God, and banished from His presence.</a:t>
            </a:r>
          </a:p>
        </p:txBody>
      </p:sp>
    </p:spTree>
    <p:extLst>
      <p:ext uri="{BB962C8B-B14F-4D97-AF65-F5344CB8AC3E}">
        <p14:creationId xmlns:p14="http://schemas.microsoft.com/office/powerpoint/2010/main" val="895320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slide(fromBottom)">
                                      <p:cBhvr>
                                        <p:cTn id="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theme1.xml><?xml version="1.0" encoding="utf-8"?>
<a:theme xmlns:a="http://schemas.openxmlformats.org/drawingml/2006/main" name="Construction design template">
  <a:themeElements>
    <a:clrScheme name="Construction design template 1">
      <a:dk1>
        <a:srgbClr val="000000"/>
      </a:dk1>
      <a:lt1>
        <a:srgbClr val="EAE8E2"/>
      </a:lt1>
      <a:dk2>
        <a:srgbClr val="5F5F5F"/>
      </a:dk2>
      <a:lt2>
        <a:srgbClr val="FDBC03"/>
      </a:lt2>
      <a:accent1>
        <a:srgbClr val="A7C1CB"/>
      </a:accent1>
      <a:accent2>
        <a:srgbClr val="AFAA9F"/>
      </a:accent2>
      <a:accent3>
        <a:srgbClr val="B6B6B6"/>
      </a:accent3>
      <a:accent4>
        <a:srgbClr val="C8C6C1"/>
      </a:accent4>
      <a:accent5>
        <a:srgbClr val="D0DDE2"/>
      </a:accent5>
      <a:accent6>
        <a:srgbClr val="9E9A90"/>
      </a:accent6>
      <a:hlink>
        <a:srgbClr val="A38D77"/>
      </a:hlink>
      <a:folHlink>
        <a:srgbClr val="73675F"/>
      </a:folHlink>
    </a:clrScheme>
    <a:fontScheme name="Construction design template">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onstruction design template 1">
        <a:dk1>
          <a:srgbClr val="000000"/>
        </a:dk1>
        <a:lt1>
          <a:srgbClr val="EAE8E2"/>
        </a:lt1>
        <a:dk2>
          <a:srgbClr val="5F5F5F"/>
        </a:dk2>
        <a:lt2>
          <a:srgbClr val="FDBC03"/>
        </a:lt2>
        <a:accent1>
          <a:srgbClr val="A7C1CB"/>
        </a:accent1>
        <a:accent2>
          <a:srgbClr val="AFAA9F"/>
        </a:accent2>
        <a:accent3>
          <a:srgbClr val="B6B6B6"/>
        </a:accent3>
        <a:accent4>
          <a:srgbClr val="C8C6C1"/>
        </a:accent4>
        <a:accent5>
          <a:srgbClr val="D0DDE2"/>
        </a:accent5>
        <a:accent6>
          <a:srgbClr val="9E9A90"/>
        </a:accent6>
        <a:hlink>
          <a:srgbClr val="A38D77"/>
        </a:hlink>
        <a:folHlink>
          <a:srgbClr val="73675F"/>
        </a:folHlink>
      </a:clrScheme>
      <a:clrMap bg1="dk2" tx1="lt1" bg2="dk1" tx2="lt2" accent1="accent1" accent2="accent2" accent3="accent3" accent4="accent4" accent5="accent5" accent6="accent6" hlink="hlink" folHlink="folHlink"/>
    </a:extraClrScheme>
    <a:extraClrScheme>
      <a:clrScheme name="Construction design template 2">
        <a:dk1>
          <a:srgbClr val="333333"/>
        </a:dk1>
        <a:lt1>
          <a:srgbClr val="FFFFFF"/>
        </a:lt1>
        <a:dk2>
          <a:srgbClr val="B75E31"/>
        </a:dk2>
        <a:lt2>
          <a:srgbClr val="463828"/>
        </a:lt2>
        <a:accent1>
          <a:srgbClr val="E09F98"/>
        </a:accent1>
        <a:accent2>
          <a:srgbClr val="969696"/>
        </a:accent2>
        <a:accent3>
          <a:srgbClr val="FFFFFF"/>
        </a:accent3>
        <a:accent4>
          <a:srgbClr val="2A2A2A"/>
        </a:accent4>
        <a:accent5>
          <a:srgbClr val="EDCDCA"/>
        </a:accent5>
        <a:accent6>
          <a:srgbClr val="878787"/>
        </a:accent6>
        <a:hlink>
          <a:srgbClr val="CDC0A5"/>
        </a:hlink>
        <a:folHlink>
          <a:srgbClr val="E4D8CA"/>
        </a:folHlink>
      </a:clrScheme>
      <a:clrMap bg1="lt1" tx1="dk1" bg2="lt2" tx2="dk2" accent1="accent1" accent2="accent2" accent3="accent3" accent4="accent4" accent5="accent5" accent6="accent6" hlink="hlink" folHlink="folHlink"/>
    </a:extraClrScheme>
    <a:extraClrScheme>
      <a:clrScheme name="Construction design template 3">
        <a:dk1>
          <a:srgbClr val="333333"/>
        </a:dk1>
        <a:lt1>
          <a:srgbClr val="FFFFFF"/>
        </a:lt1>
        <a:dk2>
          <a:srgbClr val="4D4D4D"/>
        </a:dk2>
        <a:lt2>
          <a:srgbClr val="000000"/>
        </a:lt2>
        <a:accent1>
          <a:srgbClr val="C0C0C0"/>
        </a:accent1>
        <a:accent2>
          <a:srgbClr val="969696"/>
        </a:accent2>
        <a:accent3>
          <a:srgbClr val="FFFFFF"/>
        </a:accent3>
        <a:accent4>
          <a:srgbClr val="2A2A2A"/>
        </a:accent4>
        <a:accent5>
          <a:srgbClr val="DCDCDC"/>
        </a:accent5>
        <a:accent6>
          <a:srgbClr val="878787"/>
        </a:accent6>
        <a:hlink>
          <a:srgbClr val="B2B2B2"/>
        </a:hlink>
        <a:folHlink>
          <a:srgbClr val="DDDDDD"/>
        </a:folHlink>
      </a:clrScheme>
      <a:clrMap bg1="lt1" tx1="dk1" bg2="lt2" tx2="dk2" accent1="accent1" accent2="accent2" accent3="accent3" accent4="accent4" accent5="accent5" accent6="accent6" hlink="hlink" folHlink="folHlink"/>
    </a:extraClrScheme>
    <a:extraClrScheme>
      <a:clrScheme name="Construction design template 4">
        <a:dk1>
          <a:srgbClr val="000000"/>
        </a:dk1>
        <a:lt1>
          <a:srgbClr val="EAE8E2"/>
        </a:lt1>
        <a:dk2>
          <a:srgbClr val="783A34"/>
        </a:dk2>
        <a:lt2>
          <a:srgbClr val="FFCC99"/>
        </a:lt2>
        <a:accent1>
          <a:srgbClr val="83AAAD"/>
        </a:accent1>
        <a:accent2>
          <a:srgbClr val="C09F8E"/>
        </a:accent2>
        <a:accent3>
          <a:srgbClr val="BEAEAE"/>
        </a:accent3>
        <a:accent4>
          <a:srgbClr val="C8C6C1"/>
        </a:accent4>
        <a:accent5>
          <a:srgbClr val="C1D2D3"/>
        </a:accent5>
        <a:accent6>
          <a:srgbClr val="AE9080"/>
        </a:accent6>
        <a:hlink>
          <a:srgbClr val="766758"/>
        </a:hlink>
        <a:folHlink>
          <a:srgbClr val="A06766"/>
        </a:folHlink>
      </a:clrScheme>
      <a:clrMap bg1="dk2" tx1="lt1" bg2="dk1" tx2="lt2" accent1="accent1" accent2="accent2" accent3="accent3" accent4="accent4" accent5="accent5" accent6="accent6" hlink="hlink" folHlink="folHlink"/>
    </a:extraClrScheme>
    <a:extraClrScheme>
      <a:clrScheme name="Construction design template 5">
        <a:dk1>
          <a:srgbClr val="000000"/>
        </a:dk1>
        <a:lt1>
          <a:srgbClr val="EAE8E2"/>
        </a:lt1>
        <a:dk2>
          <a:srgbClr val="246C76"/>
        </a:dk2>
        <a:lt2>
          <a:srgbClr val="FFCC99"/>
        </a:lt2>
        <a:accent1>
          <a:srgbClr val="E09850"/>
        </a:accent1>
        <a:accent2>
          <a:srgbClr val="99AEB5"/>
        </a:accent2>
        <a:accent3>
          <a:srgbClr val="ACBABD"/>
        </a:accent3>
        <a:accent4>
          <a:srgbClr val="C8C6C1"/>
        </a:accent4>
        <a:accent5>
          <a:srgbClr val="EDCAB3"/>
        </a:accent5>
        <a:accent6>
          <a:srgbClr val="8A9DA4"/>
        </a:accent6>
        <a:hlink>
          <a:srgbClr val="70AFBC"/>
        </a:hlink>
        <a:folHlink>
          <a:srgbClr val="72919C"/>
        </a:folHlink>
      </a:clrScheme>
      <a:clrMap bg1="dk2" tx1="lt1" bg2="dk1" tx2="lt2" accent1="accent1" accent2="accent2" accent3="accent3" accent4="accent4" accent5="accent5" accent6="accent6" hlink="hlink" folHlink="folHlink"/>
    </a:extraClrScheme>
    <a:extraClrScheme>
      <a:clrScheme name="Construction design template 6">
        <a:dk1>
          <a:srgbClr val="000000"/>
        </a:dk1>
        <a:lt1>
          <a:srgbClr val="EAE8E2"/>
        </a:lt1>
        <a:dk2>
          <a:srgbClr val="50627C"/>
        </a:dk2>
        <a:lt2>
          <a:srgbClr val="FFCC00"/>
        </a:lt2>
        <a:accent1>
          <a:srgbClr val="87B3BD"/>
        </a:accent1>
        <a:accent2>
          <a:srgbClr val="AFAA9F"/>
        </a:accent2>
        <a:accent3>
          <a:srgbClr val="B3B7BF"/>
        </a:accent3>
        <a:accent4>
          <a:srgbClr val="C8C6C1"/>
        </a:accent4>
        <a:accent5>
          <a:srgbClr val="C3D6DB"/>
        </a:accent5>
        <a:accent6>
          <a:srgbClr val="9E9A90"/>
        </a:accent6>
        <a:hlink>
          <a:srgbClr val="A38D77"/>
        </a:hlink>
        <a:folHlink>
          <a:srgbClr val="73675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Construction design template</Template>
  <TotalTime>842</TotalTime>
  <Words>5061</Words>
  <Application>Microsoft Office PowerPoint</Application>
  <PresentationFormat>On-screen Show (4:3)</PresentationFormat>
  <Paragraphs>216</Paragraphs>
  <Slides>17</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Arial Narrow</vt:lpstr>
      <vt:lpstr>Calibri</vt:lpstr>
      <vt:lpstr>Impact</vt:lpstr>
      <vt:lpstr>Monotype Sorts</vt:lpstr>
      <vt:lpstr>Roboto</vt:lpstr>
      <vt:lpstr>system-ui</vt:lpstr>
      <vt:lpstr>Wingdings</vt:lpstr>
      <vt:lpstr>Construction design template</vt:lpstr>
      <vt:lpstr>Mistakes Of Cain</vt:lpstr>
      <vt:lpstr>The Way Of Cain!</vt:lpstr>
      <vt:lpstr>The Way Of Cain!</vt:lpstr>
      <vt:lpstr>The Way Of Cain!</vt:lpstr>
      <vt:lpstr>The Way Of Cain!</vt:lpstr>
      <vt:lpstr>The Way Of Cain!</vt:lpstr>
      <vt:lpstr>The Way Of Cain!</vt:lpstr>
      <vt:lpstr>The Way Of Cain!</vt:lpstr>
      <vt:lpstr>The Way Of Cain!</vt:lpstr>
      <vt:lpstr>The Way Of Cain!</vt:lpstr>
      <vt:lpstr>The Way Of Cain!</vt:lpstr>
      <vt:lpstr>Mistakes Of Cain…</vt:lpstr>
      <vt:lpstr>How to Avoid the Mistakes Of Cain</vt:lpstr>
      <vt:lpstr>How to Avoid the Mistakes Of Cain</vt:lpstr>
      <vt:lpstr>How to Avoid the Mistakes Of Cain</vt:lpstr>
      <vt:lpstr>How to Avoid the Mistakes Of Cain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Mistakes Of Cain (2)</dc:title>
  <dc:creator>Randy Childs; Micky Galloway</dc:creator>
  <dc:description>8/10/2008</dc:description>
  <cp:lastModifiedBy>Richard Lidh</cp:lastModifiedBy>
  <cp:revision>81</cp:revision>
  <cp:lastPrinted>2025-05-04T04:02:48Z</cp:lastPrinted>
  <dcterms:created xsi:type="dcterms:W3CDTF">2008-03-20T21:07:57Z</dcterms:created>
  <dcterms:modified xsi:type="dcterms:W3CDTF">2025-05-16T20:13:13Z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TC010690061033</vt:lpwstr>
  </property>
</Properties>
</file>